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8288000" cy="10287000"/>
  <p:notesSz cx="6858000" cy="9144000"/>
  <p:embeddedFontLst>
    <p:embeddedFont>
      <p:font typeface="Poppins" panose="020B0502040204020203" pitchFamily="2" charset="0"/>
      <p:regular r:id="rId16"/>
    </p:embeddedFont>
    <p:embeddedFont>
      <p:font typeface="Poppins Bold" panose="020B0604020202020204" charset="0"/>
      <p:regular r:id="rId17"/>
    </p:embeddedFont>
    <p:embeddedFont>
      <p:font typeface="Poppins Italics" panose="020B0604020202020204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63" d="100"/>
          <a:sy n="63" d="100"/>
        </p:scale>
        <p:origin x="1194" y="2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svg"/><Relationship Id="rId1" Type="http://schemas.openxmlformats.org/officeDocument/2006/relationships/image" Target="../media/image40.png"/><Relationship Id="rId6" Type="http://schemas.openxmlformats.org/officeDocument/2006/relationships/image" Target="../media/image45.svg"/><Relationship Id="rId5" Type="http://schemas.openxmlformats.org/officeDocument/2006/relationships/image" Target="../media/image44.png"/><Relationship Id="rId4" Type="http://schemas.openxmlformats.org/officeDocument/2006/relationships/image" Target="../media/image43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sv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image" Target="../media/image59.svg"/><Relationship Id="rId1" Type="http://schemas.openxmlformats.org/officeDocument/2006/relationships/image" Target="../media/image58.png"/><Relationship Id="rId6" Type="http://schemas.openxmlformats.org/officeDocument/2006/relationships/image" Target="../media/image63.svg"/><Relationship Id="rId5" Type="http://schemas.openxmlformats.org/officeDocument/2006/relationships/image" Target="../media/image62.png"/><Relationship Id="rId10" Type="http://schemas.openxmlformats.org/officeDocument/2006/relationships/image" Target="../media/image67.svg"/><Relationship Id="rId4" Type="http://schemas.openxmlformats.org/officeDocument/2006/relationships/image" Target="../media/image61.svg"/><Relationship Id="rId9" Type="http://schemas.openxmlformats.org/officeDocument/2006/relationships/image" Target="../media/image66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svg"/><Relationship Id="rId1" Type="http://schemas.openxmlformats.org/officeDocument/2006/relationships/image" Target="../media/image40.png"/><Relationship Id="rId6" Type="http://schemas.openxmlformats.org/officeDocument/2006/relationships/image" Target="../media/image45.svg"/><Relationship Id="rId5" Type="http://schemas.openxmlformats.org/officeDocument/2006/relationships/image" Target="../media/image44.png"/><Relationship Id="rId4" Type="http://schemas.openxmlformats.org/officeDocument/2006/relationships/image" Target="../media/image43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sv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image" Target="../media/image59.svg"/><Relationship Id="rId1" Type="http://schemas.openxmlformats.org/officeDocument/2006/relationships/image" Target="../media/image58.png"/><Relationship Id="rId6" Type="http://schemas.openxmlformats.org/officeDocument/2006/relationships/image" Target="../media/image63.svg"/><Relationship Id="rId5" Type="http://schemas.openxmlformats.org/officeDocument/2006/relationships/image" Target="../media/image62.png"/><Relationship Id="rId10" Type="http://schemas.openxmlformats.org/officeDocument/2006/relationships/image" Target="../media/image67.svg"/><Relationship Id="rId4" Type="http://schemas.openxmlformats.org/officeDocument/2006/relationships/image" Target="../media/image61.svg"/><Relationship Id="rId9" Type="http://schemas.openxmlformats.org/officeDocument/2006/relationships/image" Target="../media/image66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EBDD913-AA33-4460-B658-FB14274FF706}" type="doc">
      <dgm:prSet loTypeId="urn:microsoft.com/office/officeart/2018/2/layout/IconLabelList" loCatId="icon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BD41D5D0-9CD9-4004-9DF0-7BB9949FB8C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Live map shows your current position alongside saved pins.</a:t>
          </a:r>
        </a:p>
      </dgm:t>
    </dgm:pt>
    <dgm:pt modelId="{6BC89DF1-65DB-4C5A-8D79-7A0049AB255A}" type="parTrans" cxnId="{78BBB54E-A81D-4470-A0D4-2F802A38D983}">
      <dgm:prSet/>
      <dgm:spPr/>
      <dgm:t>
        <a:bodyPr/>
        <a:lstStyle/>
        <a:p>
          <a:endParaRPr lang="en-US"/>
        </a:p>
      </dgm:t>
    </dgm:pt>
    <dgm:pt modelId="{ACDEC56E-45DF-4642-9FD8-8CA441ED11AD}" type="sibTrans" cxnId="{78BBB54E-A81D-4470-A0D4-2F802A38D983}">
      <dgm:prSet/>
      <dgm:spPr/>
      <dgm:t>
        <a:bodyPr/>
        <a:lstStyle/>
        <a:p>
          <a:endParaRPr lang="en-US"/>
        </a:p>
      </dgm:t>
    </dgm:pt>
    <dgm:pt modelId="{B73F02F3-33FF-423A-91C6-ADBFB9D7D64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Helps users navigate, explore, and understand proximity.</a:t>
          </a:r>
        </a:p>
      </dgm:t>
    </dgm:pt>
    <dgm:pt modelId="{E7754C09-5E9E-4EE3-BCBF-90D7B97E8EB5}" type="parTrans" cxnId="{880AFFC4-CE91-4F53-86A2-9EFBB9C8E609}">
      <dgm:prSet/>
      <dgm:spPr/>
      <dgm:t>
        <a:bodyPr/>
        <a:lstStyle/>
        <a:p>
          <a:endParaRPr lang="en-US"/>
        </a:p>
      </dgm:t>
    </dgm:pt>
    <dgm:pt modelId="{91B8322B-4ACE-4846-9E4A-AC16586C3F39}" type="sibTrans" cxnId="{880AFFC4-CE91-4F53-86A2-9EFBB9C8E609}">
      <dgm:prSet/>
      <dgm:spPr/>
      <dgm:t>
        <a:bodyPr/>
        <a:lstStyle/>
        <a:p>
          <a:endParaRPr lang="en-US"/>
        </a:p>
      </dgm:t>
    </dgm:pt>
    <dgm:pt modelId="{15338238-790A-44B7-B33E-7515A68C228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Future: Tap on pins to get real-time directions.</a:t>
          </a:r>
        </a:p>
      </dgm:t>
    </dgm:pt>
    <dgm:pt modelId="{F23FFE85-F120-4B07-AD25-59752356487C}" type="parTrans" cxnId="{67E249DC-822E-4050-9CBF-AE3C81FC7E42}">
      <dgm:prSet/>
      <dgm:spPr/>
      <dgm:t>
        <a:bodyPr/>
        <a:lstStyle/>
        <a:p>
          <a:endParaRPr lang="en-US"/>
        </a:p>
      </dgm:t>
    </dgm:pt>
    <dgm:pt modelId="{2C10CC2E-A88F-4F48-8152-B16CBDA4EC1C}" type="sibTrans" cxnId="{67E249DC-822E-4050-9CBF-AE3C81FC7E42}">
      <dgm:prSet/>
      <dgm:spPr/>
      <dgm:t>
        <a:bodyPr/>
        <a:lstStyle/>
        <a:p>
          <a:endParaRPr lang="en-US"/>
        </a:p>
      </dgm:t>
    </dgm:pt>
    <dgm:pt modelId="{CA4BB4B3-5F5B-452A-9C80-AD60DAA80437}" type="pres">
      <dgm:prSet presAssocID="{BEBDD913-AA33-4460-B658-FB14274FF706}" presName="root" presStyleCnt="0">
        <dgm:presLayoutVars>
          <dgm:dir/>
          <dgm:resizeHandles val="exact"/>
        </dgm:presLayoutVars>
      </dgm:prSet>
      <dgm:spPr/>
    </dgm:pt>
    <dgm:pt modelId="{3278BD5D-5C2C-490D-A936-8970FE1A6126}" type="pres">
      <dgm:prSet presAssocID="{BD41D5D0-9CD9-4004-9DF0-7BB9949FB8C8}" presName="compNode" presStyleCnt="0"/>
      <dgm:spPr/>
    </dgm:pt>
    <dgm:pt modelId="{1CF9A1D2-8BB1-4299-85A1-0DFB2FB41759}" type="pres">
      <dgm:prSet presAssocID="{BD41D5D0-9CD9-4004-9DF0-7BB9949FB8C8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rker"/>
        </a:ext>
      </dgm:extLst>
    </dgm:pt>
    <dgm:pt modelId="{60278A11-50DD-402F-B73A-59F9ECB5DC20}" type="pres">
      <dgm:prSet presAssocID="{BD41D5D0-9CD9-4004-9DF0-7BB9949FB8C8}" presName="spaceRect" presStyleCnt="0"/>
      <dgm:spPr/>
    </dgm:pt>
    <dgm:pt modelId="{9775071C-5BED-4A49-A10F-7688FF476091}" type="pres">
      <dgm:prSet presAssocID="{BD41D5D0-9CD9-4004-9DF0-7BB9949FB8C8}" presName="textRect" presStyleLbl="revTx" presStyleIdx="0" presStyleCnt="3">
        <dgm:presLayoutVars>
          <dgm:chMax val="1"/>
          <dgm:chPref val="1"/>
        </dgm:presLayoutVars>
      </dgm:prSet>
      <dgm:spPr/>
    </dgm:pt>
    <dgm:pt modelId="{C7066E11-6C1F-4983-8755-10B5AD98B346}" type="pres">
      <dgm:prSet presAssocID="{ACDEC56E-45DF-4642-9FD8-8CA441ED11AD}" presName="sibTrans" presStyleCnt="0"/>
      <dgm:spPr/>
    </dgm:pt>
    <dgm:pt modelId="{35D9005F-24F9-4FBD-9861-23223320753F}" type="pres">
      <dgm:prSet presAssocID="{B73F02F3-33FF-423A-91C6-ADBFB9D7D64B}" presName="compNode" presStyleCnt="0"/>
      <dgm:spPr/>
    </dgm:pt>
    <dgm:pt modelId="{43A9CB14-4215-4053-9A39-39A195F09323}" type="pres">
      <dgm:prSet presAssocID="{B73F02F3-33FF-423A-91C6-ADBFB9D7D64B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p compass"/>
        </a:ext>
      </dgm:extLst>
    </dgm:pt>
    <dgm:pt modelId="{5DF5CE00-B5A9-4219-BE3D-0B77B6DC0AFF}" type="pres">
      <dgm:prSet presAssocID="{B73F02F3-33FF-423A-91C6-ADBFB9D7D64B}" presName="spaceRect" presStyleCnt="0"/>
      <dgm:spPr/>
    </dgm:pt>
    <dgm:pt modelId="{D76CA75A-1C50-48E8-92D9-36934102B269}" type="pres">
      <dgm:prSet presAssocID="{B73F02F3-33FF-423A-91C6-ADBFB9D7D64B}" presName="textRect" presStyleLbl="revTx" presStyleIdx="1" presStyleCnt="3">
        <dgm:presLayoutVars>
          <dgm:chMax val="1"/>
          <dgm:chPref val="1"/>
        </dgm:presLayoutVars>
      </dgm:prSet>
      <dgm:spPr/>
    </dgm:pt>
    <dgm:pt modelId="{E2805594-3F11-4BA4-9703-F703AB7DEA3B}" type="pres">
      <dgm:prSet presAssocID="{91B8322B-4ACE-4846-9E4A-AC16586C3F39}" presName="sibTrans" presStyleCnt="0"/>
      <dgm:spPr/>
    </dgm:pt>
    <dgm:pt modelId="{57950074-09C3-4C13-A711-0FBDD038D30B}" type="pres">
      <dgm:prSet presAssocID="{15338238-790A-44B7-B33E-7515A68C2286}" presName="compNode" presStyleCnt="0"/>
      <dgm:spPr/>
    </dgm:pt>
    <dgm:pt modelId="{86A50890-E682-4161-BB27-0BDA1DAD39C2}" type="pres">
      <dgm:prSet presAssocID="{15338238-790A-44B7-B33E-7515A68C2286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ursor"/>
        </a:ext>
      </dgm:extLst>
    </dgm:pt>
    <dgm:pt modelId="{B2507B33-FC3A-4B9E-9245-C803400CEA76}" type="pres">
      <dgm:prSet presAssocID="{15338238-790A-44B7-B33E-7515A68C2286}" presName="spaceRect" presStyleCnt="0"/>
      <dgm:spPr/>
    </dgm:pt>
    <dgm:pt modelId="{72D135B5-684E-492E-8C19-B3B19ADED915}" type="pres">
      <dgm:prSet presAssocID="{15338238-790A-44B7-B33E-7515A68C2286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7E79C35D-85FE-4CF5-8D64-AAF16E302301}" type="presOf" srcId="{B73F02F3-33FF-423A-91C6-ADBFB9D7D64B}" destId="{D76CA75A-1C50-48E8-92D9-36934102B269}" srcOrd="0" destOrd="0" presId="urn:microsoft.com/office/officeart/2018/2/layout/IconLabelList"/>
    <dgm:cxn modelId="{78BBB54E-A81D-4470-A0D4-2F802A38D983}" srcId="{BEBDD913-AA33-4460-B658-FB14274FF706}" destId="{BD41D5D0-9CD9-4004-9DF0-7BB9949FB8C8}" srcOrd="0" destOrd="0" parTransId="{6BC89DF1-65DB-4C5A-8D79-7A0049AB255A}" sibTransId="{ACDEC56E-45DF-4642-9FD8-8CA441ED11AD}"/>
    <dgm:cxn modelId="{91F3DC99-F9B9-47BB-89F3-D3B1F0E19FBE}" type="presOf" srcId="{BEBDD913-AA33-4460-B658-FB14274FF706}" destId="{CA4BB4B3-5F5B-452A-9C80-AD60DAA80437}" srcOrd="0" destOrd="0" presId="urn:microsoft.com/office/officeart/2018/2/layout/IconLabelList"/>
    <dgm:cxn modelId="{880AFFC4-CE91-4F53-86A2-9EFBB9C8E609}" srcId="{BEBDD913-AA33-4460-B658-FB14274FF706}" destId="{B73F02F3-33FF-423A-91C6-ADBFB9D7D64B}" srcOrd="1" destOrd="0" parTransId="{E7754C09-5E9E-4EE3-BCBF-90D7B97E8EB5}" sibTransId="{91B8322B-4ACE-4846-9E4A-AC16586C3F39}"/>
    <dgm:cxn modelId="{F544E2D3-4C26-429C-B5A4-02FFC4B57871}" type="presOf" srcId="{15338238-790A-44B7-B33E-7515A68C2286}" destId="{72D135B5-684E-492E-8C19-B3B19ADED915}" srcOrd="0" destOrd="0" presId="urn:microsoft.com/office/officeart/2018/2/layout/IconLabelList"/>
    <dgm:cxn modelId="{67E249DC-822E-4050-9CBF-AE3C81FC7E42}" srcId="{BEBDD913-AA33-4460-B658-FB14274FF706}" destId="{15338238-790A-44B7-B33E-7515A68C2286}" srcOrd="2" destOrd="0" parTransId="{F23FFE85-F120-4B07-AD25-59752356487C}" sibTransId="{2C10CC2E-A88F-4F48-8152-B16CBDA4EC1C}"/>
    <dgm:cxn modelId="{E4C7F7F5-3BA8-4664-8593-B6AE5F9045AD}" type="presOf" srcId="{BD41D5D0-9CD9-4004-9DF0-7BB9949FB8C8}" destId="{9775071C-5BED-4A49-A10F-7688FF476091}" srcOrd="0" destOrd="0" presId="urn:microsoft.com/office/officeart/2018/2/layout/IconLabelList"/>
    <dgm:cxn modelId="{850D08F5-6BC3-4AA2-99ED-A78E1D1AD328}" type="presParOf" srcId="{CA4BB4B3-5F5B-452A-9C80-AD60DAA80437}" destId="{3278BD5D-5C2C-490D-A936-8970FE1A6126}" srcOrd="0" destOrd="0" presId="urn:microsoft.com/office/officeart/2018/2/layout/IconLabelList"/>
    <dgm:cxn modelId="{A5B5BE39-E62F-48D0-9404-8F7E4358A012}" type="presParOf" srcId="{3278BD5D-5C2C-490D-A936-8970FE1A6126}" destId="{1CF9A1D2-8BB1-4299-85A1-0DFB2FB41759}" srcOrd="0" destOrd="0" presId="urn:microsoft.com/office/officeart/2018/2/layout/IconLabelList"/>
    <dgm:cxn modelId="{3ADD0CCD-A8C1-4981-BAF9-F2B7CF033B1E}" type="presParOf" srcId="{3278BD5D-5C2C-490D-A936-8970FE1A6126}" destId="{60278A11-50DD-402F-B73A-59F9ECB5DC20}" srcOrd="1" destOrd="0" presId="urn:microsoft.com/office/officeart/2018/2/layout/IconLabelList"/>
    <dgm:cxn modelId="{07B5D538-C398-4E16-9F47-DFA2B4AE6BDA}" type="presParOf" srcId="{3278BD5D-5C2C-490D-A936-8970FE1A6126}" destId="{9775071C-5BED-4A49-A10F-7688FF476091}" srcOrd="2" destOrd="0" presId="urn:microsoft.com/office/officeart/2018/2/layout/IconLabelList"/>
    <dgm:cxn modelId="{22DF8CDE-EA2F-42BE-B43E-798D37307578}" type="presParOf" srcId="{CA4BB4B3-5F5B-452A-9C80-AD60DAA80437}" destId="{C7066E11-6C1F-4983-8755-10B5AD98B346}" srcOrd="1" destOrd="0" presId="urn:microsoft.com/office/officeart/2018/2/layout/IconLabelList"/>
    <dgm:cxn modelId="{C4C13EDC-1FCF-42A1-BEB9-78D01E618939}" type="presParOf" srcId="{CA4BB4B3-5F5B-452A-9C80-AD60DAA80437}" destId="{35D9005F-24F9-4FBD-9861-23223320753F}" srcOrd="2" destOrd="0" presId="urn:microsoft.com/office/officeart/2018/2/layout/IconLabelList"/>
    <dgm:cxn modelId="{8C88DB6F-6D80-4AE4-BE14-130AD8BC7D63}" type="presParOf" srcId="{35D9005F-24F9-4FBD-9861-23223320753F}" destId="{43A9CB14-4215-4053-9A39-39A195F09323}" srcOrd="0" destOrd="0" presId="urn:microsoft.com/office/officeart/2018/2/layout/IconLabelList"/>
    <dgm:cxn modelId="{BC21D70C-F64C-4AC6-AEA8-0AFF400E980D}" type="presParOf" srcId="{35D9005F-24F9-4FBD-9861-23223320753F}" destId="{5DF5CE00-B5A9-4219-BE3D-0B77B6DC0AFF}" srcOrd="1" destOrd="0" presId="urn:microsoft.com/office/officeart/2018/2/layout/IconLabelList"/>
    <dgm:cxn modelId="{AB6A1EC2-DF6C-456A-84DC-25E65E150B70}" type="presParOf" srcId="{35D9005F-24F9-4FBD-9861-23223320753F}" destId="{D76CA75A-1C50-48E8-92D9-36934102B269}" srcOrd="2" destOrd="0" presId="urn:microsoft.com/office/officeart/2018/2/layout/IconLabelList"/>
    <dgm:cxn modelId="{87F4FCC2-2B65-4FE2-91ED-F2712825D34A}" type="presParOf" srcId="{CA4BB4B3-5F5B-452A-9C80-AD60DAA80437}" destId="{E2805594-3F11-4BA4-9703-F703AB7DEA3B}" srcOrd="3" destOrd="0" presId="urn:microsoft.com/office/officeart/2018/2/layout/IconLabelList"/>
    <dgm:cxn modelId="{9FC01FCB-86EA-4852-B2C8-F905C0A43AC2}" type="presParOf" srcId="{CA4BB4B3-5F5B-452A-9C80-AD60DAA80437}" destId="{57950074-09C3-4C13-A711-0FBDD038D30B}" srcOrd="4" destOrd="0" presId="urn:microsoft.com/office/officeart/2018/2/layout/IconLabelList"/>
    <dgm:cxn modelId="{EBE5C3E1-636D-4660-8B1B-0480CFE958E0}" type="presParOf" srcId="{57950074-09C3-4C13-A711-0FBDD038D30B}" destId="{86A50890-E682-4161-BB27-0BDA1DAD39C2}" srcOrd="0" destOrd="0" presId="urn:microsoft.com/office/officeart/2018/2/layout/IconLabelList"/>
    <dgm:cxn modelId="{8622D389-3633-4899-B6B2-B4625C3A1650}" type="presParOf" srcId="{57950074-09C3-4C13-A711-0FBDD038D30B}" destId="{B2507B33-FC3A-4B9E-9245-C803400CEA76}" srcOrd="1" destOrd="0" presId="urn:microsoft.com/office/officeart/2018/2/layout/IconLabelList"/>
    <dgm:cxn modelId="{8CA34338-FF77-4CDC-A5F2-4B99D3C20EAE}" type="presParOf" srcId="{57950074-09C3-4C13-A711-0FBDD038D30B}" destId="{72D135B5-684E-492E-8C19-B3B19ADED915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15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B732F7A-34EC-4860-9AC4-A4306CFD65B2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8ACBE9C3-5966-464B-B16E-FD7EDA43A850}">
      <dgm:prSet/>
      <dgm:spPr/>
      <dgm:t>
        <a:bodyPr/>
        <a:lstStyle/>
        <a:p>
          <a:r>
            <a:rPr lang="en-US"/>
            <a:t>Users pin locations → Sorted into Wishlist or Itinerary.</a:t>
          </a:r>
        </a:p>
      </dgm:t>
    </dgm:pt>
    <dgm:pt modelId="{8FB607CB-8DBC-4D99-A86A-C4C463D99456}" type="parTrans" cxnId="{CB2C11E6-C3F2-4D0D-8567-20364E0209F9}">
      <dgm:prSet/>
      <dgm:spPr/>
      <dgm:t>
        <a:bodyPr/>
        <a:lstStyle/>
        <a:p>
          <a:endParaRPr lang="en-US"/>
        </a:p>
      </dgm:t>
    </dgm:pt>
    <dgm:pt modelId="{1264C4C0-0168-41DE-94CC-BC12E1379330}" type="sibTrans" cxnId="{CB2C11E6-C3F2-4D0D-8567-20364E0209F9}">
      <dgm:prSet/>
      <dgm:spPr/>
      <dgm:t>
        <a:bodyPr/>
        <a:lstStyle/>
        <a:p>
          <a:endParaRPr lang="en-US"/>
        </a:p>
      </dgm:t>
    </dgm:pt>
    <dgm:pt modelId="{DE9DF80F-3667-4151-9908-21D4919E59C6}">
      <dgm:prSet/>
      <dgm:spPr/>
      <dgm:t>
        <a:bodyPr/>
        <a:lstStyle/>
        <a:p>
          <a:r>
            <a:rPr lang="en-US" dirty="0"/>
            <a:t>Each entry tied to country/category → Enables filtering.</a:t>
          </a:r>
        </a:p>
      </dgm:t>
    </dgm:pt>
    <dgm:pt modelId="{5D0B324B-2C8C-41F0-BDF6-2CB94D312701}" type="parTrans" cxnId="{84C18D11-06C2-4C39-99E1-9B4D6BA83557}">
      <dgm:prSet/>
      <dgm:spPr/>
      <dgm:t>
        <a:bodyPr/>
        <a:lstStyle/>
        <a:p>
          <a:endParaRPr lang="en-US"/>
        </a:p>
      </dgm:t>
    </dgm:pt>
    <dgm:pt modelId="{17427A5B-B81A-4B94-AAB3-AF95927C4C08}" type="sibTrans" cxnId="{84C18D11-06C2-4C39-99E1-9B4D6BA83557}">
      <dgm:prSet/>
      <dgm:spPr/>
      <dgm:t>
        <a:bodyPr/>
        <a:lstStyle/>
        <a:p>
          <a:endParaRPr lang="en-US"/>
        </a:p>
      </dgm:t>
    </dgm:pt>
    <dgm:pt modelId="{9659AE73-AB22-4688-A82F-6CC1946C6F50}">
      <dgm:prSet/>
      <dgm:spPr/>
      <dgm:t>
        <a:bodyPr/>
        <a:lstStyle/>
        <a:p>
          <a:r>
            <a:rPr lang="en-US"/>
            <a:t>Map page displays real-time location + pins → Increases engagement.</a:t>
          </a:r>
        </a:p>
      </dgm:t>
    </dgm:pt>
    <dgm:pt modelId="{4F3F1244-3CED-4562-BCA3-DF7174C45FF5}" type="parTrans" cxnId="{3881E38E-C97F-478C-98E1-677183D7E27B}">
      <dgm:prSet/>
      <dgm:spPr/>
      <dgm:t>
        <a:bodyPr/>
        <a:lstStyle/>
        <a:p>
          <a:endParaRPr lang="en-US"/>
        </a:p>
      </dgm:t>
    </dgm:pt>
    <dgm:pt modelId="{2C193E90-2AFD-4184-BF81-4E240F4CCC01}" type="sibTrans" cxnId="{3881E38E-C97F-478C-98E1-677183D7E27B}">
      <dgm:prSet/>
      <dgm:spPr/>
      <dgm:t>
        <a:bodyPr/>
        <a:lstStyle/>
        <a:p>
          <a:endParaRPr lang="en-US"/>
        </a:p>
      </dgm:t>
    </dgm:pt>
    <dgm:pt modelId="{F1A04853-B9BC-484D-9BAC-41494A766570}">
      <dgm:prSet/>
      <dgm:spPr/>
      <dgm:t>
        <a:bodyPr/>
        <a:lstStyle/>
        <a:p>
          <a:r>
            <a:rPr lang="en-US"/>
            <a:t>Sharing features → Network-driven growth via collaboration.</a:t>
          </a:r>
        </a:p>
      </dgm:t>
    </dgm:pt>
    <dgm:pt modelId="{31172D77-F54D-4267-91F0-ED0610EF463B}" type="parTrans" cxnId="{339E4E94-FC2B-49D6-A027-616D3247A44E}">
      <dgm:prSet/>
      <dgm:spPr/>
      <dgm:t>
        <a:bodyPr/>
        <a:lstStyle/>
        <a:p>
          <a:endParaRPr lang="en-US"/>
        </a:p>
      </dgm:t>
    </dgm:pt>
    <dgm:pt modelId="{141264A0-B711-4F06-BB63-08D0C1C6D207}" type="sibTrans" cxnId="{339E4E94-FC2B-49D6-A027-616D3247A44E}">
      <dgm:prSet/>
      <dgm:spPr/>
      <dgm:t>
        <a:bodyPr/>
        <a:lstStyle/>
        <a:p>
          <a:endParaRPr lang="en-US"/>
        </a:p>
      </dgm:t>
    </dgm:pt>
    <dgm:pt modelId="{755A661A-448F-4A4E-8F70-D9E913329186}">
      <dgm:prSet/>
      <dgm:spPr/>
      <dgm:t>
        <a:bodyPr/>
        <a:lstStyle/>
        <a:p>
          <a:r>
            <a:rPr lang="en-US" dirty="0"/>
            <a:t>Auto-itinerary (future) → Personalized recommendations = user retention.</a:t>
          </a:r>
        </a:p>
      </dgm:t>
    </dgm:pt>
    <dgm:pt modelId="{BC30FC23-1939-4FBE-BE3C-C2521879567F}" type="parTrans" cxnId="{520B70F8-70E7-4725-8795-12A7831B1A3E}">
      <dgm:prSet/>
      <dgm:spPr/>
      <dgm:t>
        <a:bodyPr/>
        <a:lstStyle/>
        <a:p>
          <a:endParaRPr lang="en-US"/>
        </a:p>
      </dgm:t>
    </dgm:pt>
    <dgm:pt modelId="{AEBDDCA2-7052-4DE6-82E1-44560CD4481D}" type="sibTrans" cxnId="{520B70F8-70E7-4725-8795-12A7831B1A3E}">
      <dgm:prSet/>
      <dgm:spPr/>
      <dgm:t>
        <a:bodyPr/>
        <a:lstStyle/>
        <a:p>
          <a:endParaRPr lang="en-US"/>
        </a:p>
      </dgm:t>
    </dgm:pt>
    <dgm:pt modelId="{434FFBDD-09EE-4991-A8BB-783307F18D9E}" type="pres">
      <dgm:prSet presAssocID="{0B732F7A-34EC-4860-9AC4-A4306CFD65B2}" presName="root" presStyleCnt="0">
        <dgm:presLayoutVars>
          <dgm:dir/>
          <dgm:resizeHandles val="exact"/>
        </dgm:presLayoutVars>
      </dgm:prSet>
      <dgm:spPr/>
    </dgm:pt>
    <dgm:pt modelId="{FF83D1E4-7D1D-486D-9BC9-AF405B740E03}" type="pres">
      <dgm:prSet presAssocID="{8ACBE9C3-5966-464B-B16E-FD7EDA43A850}" presName="compNode" presStyleCnt="0"/>
      <dgm:spPr/>
    </dgm:pt>
    <dgm:pt modelId="{030801DA-14B0-440B-9853-B7FE1963DF6E}" type="pres">
      <dgm:prSet presAssocID="{8ACBE9C3-5966-464B-B16E-FD7EDA43A850}" presName="bgRect" presStyleLbl="bgShp" presStyleIdx="0" presStyleCnt="5"/>
      <dgm:spPr/>
    </dgm:pt>
    <dgm:pt modelId="{6CC71C40-38B1-4830-8DC2-82869CB22B60}" type="pres">
      <dgm:prSet presAssocID="{8ACBE9C3-5966-464B-B16E-FD7EDA43A850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in"/>
        </a:ext>
      </dgm:extLst>
    </dgm:pt>
    <dgm:pt modelId="{6A2ECFA0-0EB5-468A-AF88-65DE2481D9FE}" type="pres">
      <dgm:prSet presAssocID="{8ACBE9C3-5966-464B-B16E-FD7EDA43A850}" presName="spaceRect" presStyleCnt="0"/>
      <dgm:spPr/>
    </dgm:pt>
    <dgm:pt modelId="{A1C1BF3E-F65A-43CC-A031-09E44F7F38AA}" type="pres">
      <dgm:prSet presAssocID="{8ACBE9C3-5966-464B-B16E-FD7EDA43A850}" presName="parTx" presStyleLbl="revTx" presStyleIdx="0" presStyleCnt="5">
        <dgm:presLayoutVars>
          <dgm:chMax val="0"/>
          <dgm:chPref val="0"/>
        </dgm:presLayoutVars>
      </dgm:prSet>
      <dgm:spPr/>
    </dgm:pt>
    <dgm:pt modelId="{CEE94055-874C-4D61-B512-5AA63DDE0852}" type="pres">
      <dgm:prSet presAssocID="{1264C4C0-0168-41DE-94CC-BC12E1379330}" presName="sibTrans" presStyleCnt="0"/>
      <dgm:spPr/>
    </dgm:pt>
    <dgm:pt modelId="{38FB2DAC-5C39-404C-AC88-2C77FDEFF96F}" type="pres">
      <dgm:prSet presAssocID="{DE9DF80F-3667-4151-9908-21D4919E59C6}" presName="compNode" presStyleCnt="0"/>
      <dgm:spPr/>
    </dgm:pt>
    <dgm:pt modelId="{98CC8467-1A8D-4B7C-90C9-5F3C4659E956}" type="pres">
      <dgm:prSet presAssocID="{DE9DF80F-3667-4151-9908-21D4919E59C6}" presName="bgRect" presStyleLbl="bgShp" presStyleIdx="1" presStyleCnt="5"/>
      <dgm:spPr/>
    </dgm:pt>
    <dgm:pt modelId="{D856AA34-94E7-4437-8A06-5673E78FC28E}" type="pres">
      <dgm:prSet presAssocID="{DE9DF80F-3667-4151-9908-21D4919E59C6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ilter"/>
        </a:ext>
      </dgm:extLst>
    </dgm:pt>
    <dgm:pt modelId="{FBE51803-8DC7-420F-9D96-3706199D0779}" type="pres">
      <dgm:prSet presAssocID="{DE9DF80F-3667-4151-9908-21D4919E59C6}" presName="spaceRect" presStyleCnt="0"/>
      <dgm:spPr/>
    </dgm:pt>
    <dgm:pt modelId="{D3FA3C0C-6C8B-4CBB-AD08-339E24161E59}" type="pres">
      <dgm:prSet presAssocID="{DE9DF80F-3667-4151-9908-21D4919E59C6}" presName="parTx" presStyleLbl="revTx" presStyleIdx="1" presStyleCnt="5">
        <dgm:presLayoutVars>
          <dgm:chMax val="0"/>
          <dgm:chPref val="0"/>
        </dgm:presLayoutVars>
      </dgm:prSet>
      <dgm:spPr/>
    </dgm:pt>
    <dgm:pt modelId="{FE07BA96-1F14-4D0B-ACAD-22019A8B5DC1}" type="pres">
      <dgm:prSet presAssocID="{17427A5B-B81A-4B94-AAB3-AF95927C4C08}" presName="sibTrans" presStyleCnt="0"/>
      <dgm:spPr/>
    </dgm:pt>
    <dgm:pt modelId="{D69BE419-EFF8-4B4C-8B6A-0BF41FBD654E}" type="pres">
      <dgm:prSet presAssocID="{9659AE73-AB22-4688-A82F-6CC1946C6F50}" presName="compNode" presStyleCnt="0"/>
      <dgm:spPr/>
    </dgm:pt>
    <dgm:pt modelId="{6EB73516-1106-4701-9F47-A6B8E74FE976}" type="pres">
      <dgm:prSet presAssocID="{9659AE73-AB22-4688-A82F-6CC1946C6F50}" presName="bgRect" presStyleLbl="bgShp" presStyleIdx="2" presStyleCnt="5"/>
      <dgm:spPr/>
    </dgm:pt>
    <dgm:pt modelId="{F8EAA797-D65F-4A85-944F-8A3A30B95AEF}" type="pres">
      <dgm:prSet presAssocID="{9659AE73-AB22-4688-A82F-6CC1946C6F50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ursor"/>
        </a:ext>
      </dgm:extLst>
    </dgm:pt>
    <dgm:pt modelId="{26D8C1F8-D691-42CF-A23D-D402CE120A3F}" type="pres">
      <dgm:prSet presAssocID="{9659AE73-AB22-4688-A82F-6CC1946C6F50}" presName="spaceRect" presStyleCnt="0"/>
      <dgm:spPr/>
    </dgm:pt>
    <dgm:pt modelId="{6F0FC3BA-C573-433E-82C3-B4718F6BC9CE}" type="pres">
      <dgm:prSet presAssocID="{9659AE73-AB22-4688-A82F-6CC1946C6F50}" presName="parTx" presStyleLbl="revTx" presStyleIdx="2" presStyleCnt="5">
        <dgm:presLayoutVars>
          <dgm:chMax val="0"/>
          <dgm:chPref val="0"/>
        </dgm:presLayoutVars>
      </dgm:prSet>
      <dgm:spPr/>
    </dgm:pt>
    <dgm:pt modelId="{B639942A-4557-496F-B190-23D7F1270FC8}" type="pres">
      <dgm:prSet presAssocID="{2C193E90-2AFD-4184-BF81-4E240F4CCC01}" presName="sibTrans" presStyleCnt="0"/>
      <dgm:spPr/>
    </dgm:pt>
    <dgm:pt modelId="{2D7D0048-08A3-4D81-AEA6-63B9F41FA676}" type="pres">
      <dgm:prSet presAssocID="{F1A04853-B9BC-484D-9BAC-41494A766570}" presName="compNode" presStyleCnt="0"/>
      <dgm:spPr/>
    </dgm:pt>
    <dgm:pt modelId="{D8B9E93A-7257-44FF-88E4-18F07CDE3A5E}" type="pres">
      <dgm:prSet presAssocID="{F1A04853-B9BC-484D-9BAC-41494A766570}" presName="bgRect" presStyleLbl="bgShp" presStyleIdx="3" presStyleCnt="5"/>
      <dgm:spPr/>
    </dgm:pt>
    <dgm:pt modelId="{DC8AF954-5F06-4B19-80E5-DCAB7C5BC3BD}" type="pres">
      <dgm:prSet presAssocID="{F1A04853-B9BC-484D-9BAC-41494A766570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ocial Network"/>
        </a:ext>
      </dgm:extLst>
    </dgm:pt>
    <dgm:pt modelId="{1EBB415E-6927-4F1C-AACB-1B16CD8EEE3F}" type="pres">
      <dgm:prSet presAssocID="{F1A04853-B9BC-484D-9BAC-41494A766570}" presName="spaceRect" presStyleCnt="0"/>
      <dgm:spPr/>
    </dgm:pt>
    <dgm:pt modelId="{206BBC11-D441-470A-8269-D9CC7249EA5A}" type="pres">
      <dgm:prSet presAssocID="{F1A04853-B9BC-484D-9BAC-41494A766570}" presName="parTx" presStyleLbl="revTx" presStyleIdx="3" presStyleCnt="5">
        <dgm:presLayoutVars>
          <dgm:chMax val="0"/>
          <dgm:chPref val="0"/>
        </dgm:presLayoutVars>
      </dgm:prSet>
      <dgm:spPr/>
    </dgm:pt>
    <dgm:pt modelId="{FF9BA7C2-6622-4025-BF7A-E8A06B77E481}" type="pres">
      <dgm:prSet presAssocID="{141264A0-B711-4F06-BB63-08D0C1C6D207}" presName="sibTrans" presStyleCnt="0"/>
      <dgm:spPr/>
    </dgm:pt>
    <dgm:pt modelId="{9FF94BFD-A9BF-401D-BE19-987C7A6F3CFD}" type="pres">
      <dgm:prSet presAssocID="{755A661A-448F-4A4E-8F70-D9E913329186}" presName="compNode" presStyleCnt="0"/>
      <dgm:spPr/>
    </dgm:pt>
    <dgm:pt modelId="{B27AEE90-297A-4B47-9647-D8C8BC602BF7}" type="pres">
      <dgm:prSet presAssocID="{755A661A-448F-4A4E-8F70-D9E913329186}" presName="bgRect" presStyleLbl="bgShp" presStyleIdx="4" presStyleCnt="5"/>
      <dgm:spPr/>
    </dgm:pt>
    <dgm:pt modelId="{F8CF72A8-B40B-4EDB-A0ED-321FE3A57FBD}" type="pres">
      <dgm:prSet presAssocID="{755A661A-448F-4A4E-8F70-D9E913329186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ot Air Balloon"/>
        </a:ext>
      </dgm:extLst>
    </dgm:pt>
    <dgm:pt modelId="{3D38F703-FAB9-4CC4-A156-928036A2748B}" type="pres">
      <dgm:prSet presAssocID="{755A661A-448F-4A4E-8F70-D9E913329186}" presName="spaceRect" presStyleCnt="0"/>
      <dgm:spPr/>
    </dgm:pt>
    <dgm:pt modelId="{D4BAECF5-839F-4431-AABE-873B1AA2A5A8}" type="pres">
      <dgm:prSet presAssocID="{755A661A-448F-4A4E-8F70-D9E913329186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84C18D11-06C2-4C39-99E1-9B4D6BA83557}" srcId="{0B732F7A-34EC-4860-9AC4-A4306CFD65B2}" destId="{DE9DF80F-3667-4151-9908-21D4919E59C6}" srcOrd="1" destOrd="0" parTransId="{5D0B324B-2C8C-41F0-BDF6-2CB94D312701}" sibTransId="{17427A5B-B81A-4B94-AAB3-AF95927C4C08}"/>
    <dgm:cxn modelId="{450D4B18-8CEA-4EB7-B4CD-83AB4725F4F4}" type="presOf" srcId="{0B732F7A-34EC-4860-9AC4-A4306CFD65B2}" destId="{434FFBDD-09EE-4991-A8BB-783307F18D9E}" srcOrd="0" destOrd="0" presId="urn:microsoft.com/office/officeart/2018/2/layout/IconVerticalSolidList"/>
    <dgm:cxn modelId="{47E62A2D-D835-4978-8973-1E329F3E5468}" type="presOf" srcId="{9659AE73-AB22-4688-A82F-6CC1946C6F50}" destId="{6F0FC3BA-C573-433E-82C3-B4718F6BC9CE}" srcOrd="0" destOrd="0" presId="urn:microsoft.com/office/officeart/2018/2/layout/IconVerticalSolidList"/>
    <dgm:cxn modelId="{3B62C230-5870-4219-8385-8CC6DF8D862C}" type="presOf" srcId="{F1A04853-B9BC-484D-9BAC-41494A766570}" destId="{206BBC11-D441-470A-8269-D9CC7249EA5A}" srcOrd="0" destOrd="0" presId="urn:microsoft.com/office/officeart/2018/2/layout/IconVerticalSolidList"/>
    <dgm:cxn modelId="{C14BE971-5401-4829-BE31-23388C013DA3}" type="presOf" srcId="{DE9DF80F-3667-4151-9908-21D4919E59C6}" destId="{D3FA3C0C-6C8B-4CBB-AD08-339E24161E59}" srcOrd="0" destOrd="0" presId="urn:microsoft.com/office/officeart/2018/2/layout/IconVerticalSolidList"/>
    <dgm:cxn modelId="{3881E38E-C97F-478C-98E1-677183D7E27B}" srcId="{0B732F7A-34EC-4860-9AC4-A4306CFD65B2}" destId="{9659AE73-AB22-4688-A82F-6CC1946C6F50}" srcOrd="2" destOrd="0" parTransId="{4F3F1244-3CED-4562-BCA3-DF7174C45FF5}" sibTransId="{2C193E90-2AFD-4184-BF81-4E240F4CCC01}"/>
    <dgm:cxn modelId="{339E4E94-FC2B-49D6-A027-616D3247A44E}" srcId="{0B732F7A-34EC-4860-9AC4-A4306CFD65B2}" destId="{F1A04853-B9BC-484D-9BAC-41494A766570}" srcOrd="3" destOrd="0" parTransId="{31172D77-F54D-4267-91F0-ED0610EF463B}" sibTransId="{141264A0-B711-4F06-BB63-08D0C1C6D207}"/>
    <dgm:cxn modelId="{23AD02B8-23B4-4157-BD7E-6F227088C96D}" type="presOf" srcId="{8ACBE9C3-5966-464B-B16E-FD7EDA43A850}" destId="{A1C1BF3E-F65A-43CC-A031-09E44F7F38AA}" srcOrd="0" destOrd="0" presId="urn:microsoft.com/office/officeart/2018/2/layout/IconVerticalSolidList"/>
    <dgm:cxn modelId="{1114A8E2-0A2C-4178-95D3-0667102235F9}" type="presOf" srcId="{755A661A-448F-4A4E-8F70-D9E913329186}" destId="{D4BAECF5-839F-4431-AABE-873B1AA2A5A8}" srcOrd="0" destOrd="0" presId="urn:microsoft.com/office/officeart/2018/2/layout/IconVerticalSolidList"/>
    <dgm:cxn modelId="{CB2C11E6-C3F2-4D0D-8567-20364E0209F9}" srcId="{0B732F7A-34EC-4860-9AC4-A4306CFD65B2}" destId="{8ACBE9C3-5966-464B-B16E-FD7EDA43A850}" srcOrd="0" destOrd="0" parTransId="{8FB607CB-8DBC-4D99-A86A-C4C463D99456}" sibTransId="{1264C4C0-0168-41DE-94CC-BC12E1379330}"/>
    <dgm:cxn modelId="{520B70F8-70E7-4725-8795-12A7831B1A3E}" srcId="{0B732F7A-34EC-4860-9AC4-A4306CFD65B2}" destId="{755A661A-448F-4A4E-8F70-D9E913329186}" srcOrd="4" destOrd="0" parTransId="{BC30FC23-1939-4FBE-BE3C-C2521879567F}" sibTransId="{AEBDDCA2-7052-4DE6-82E1-44560CD4481D}"/>
    <dgm:cxn modelId="{9FBB9D12-C271-420E-81F0-3FAF67244DC1}" type="presParOf" srcId="{434FFBDD-09EE-4991-A8BB-783307F18D9E}" destId="{FF83D1E4-7D1D-486D-9BC9-AF405B740E03}" srcOrd="0" destOrd="0" presId="urn:microsoft.com/office/officeart/2018/2/layout/IconVerticalSolidList"/>
    <dgm:cxn modelId="{371404EC-FBCC-47D1-9997-6D6EF11D1CF6}" type="presParOf" srcId="{FF83D1E4-7D1D-486D-9BC9-AF405B740E03}" destId="{030801DA-14B0-440B-9853-B7FE1963DF6E}" srcOrd="0" destOrd="0" presId="urn:microsoft.com/office/officeart/2018/2/layout/IconVerticalSolidList"/>
    <dgm:cxn modelId="{142B3211-064B-4D2A-80B5-708A80A840FE}" type="presParOf" srcId="{FF83D1E4-7D1D-486D-9BC9-AF405B740E03}" destId="{6CC71C40-38B1-4830-8DC2-82869CB22B60}" srcOrd="1" destOrd="0" presId="urn:microsoft.com/office/officeart/2018/2/layout/IconVerticalSolidList"/>
    <dgm:cxn modelId="{D0FB7531-D360-4597-88E7-A13EC741AB65}" type="presParOf" srcId="{FF83D1E4-7D1D-486D-9BC9-AF405B740E03}" destId="{6A2ECFA0-0EB5-468A-AF88-65DE2481D9FE}" srcOrd="2" destOrd="0" presId="urn:microsoft.com/office/officeart/2018/2/layout/IconVerticalSolidList"/>
    <dgm:cxn modelId="{E653E1A4-3525-4AEA-8D30-65E3449CA1AB}" type="presParOf" srcId="{FF83D1E4-7D1D-486D-9BC9-AF405B740E03}" destId="{A1C1BF3E-F65A-43CC-A031-09E44F7F38AA}" srcOrd="3" destOrd="0" presId="urn:microsoft.com/office/officeart/2018/2/layout/IconVerticalSolidList"/>
    <dgm:cxn modelId="{87F03788-C1C9-4FF6-98BB-7D04D627C498}" type="presParOf" srcId="{434FFBDD-09EE-4991-A8BB-783307F18D9E}" destId="{CEE94055-874C-4D61-B512-5AA63DDE0852}" srcOrd="1" destOrd="0" presId="urn:microsoft.com/office/officeart/2018/2/layout/IconVerticalSolidList"/>
    <dgm:cxn modelId="{5D22A8BC-5757-401C-BF7B-FA7EDC2E4639}" type="presParOf" srcId="{434FFBDD-09EE-4991-A8BB-783307F18D9E}" destId="{38FB2DAC-5C39-404C-AC88-2C77FDEFF96F}" srcOrd="2" destOrd="0" presId="urn:microsoft.com/office/officeart/2018/2/layout/IconVerticalSolidList"/>
    <dgm:cxn modelId="{9E80F788-386C-4C3C-9740-098DB3BECF6C}" type="presParOf" srcId="{38FB2DAC-5C39-404C-AC88-2C77FDEFF96F}" destId="{98CC8467-1A8D-4B7C-90C9-5F3C4659E956}" srcOrd="0" destOrd="0" presId="urn:microsoft.com/office/officeart/2018/2/layout/IconVerticalSolidList"/>
    <dgm:cxn modelId="{1A887E02-6D1E-4BDF-98EC-52539360CE7D}" type="presParOf" srcId="{38FB2DAC-5C39-404C-AC88-2C77FDEFF96F}" destId="{D856AA34-94E7-4437-8A06-5673E78FC28E}" srcOrd="1" destOrd="0" presId="urn:microsoft.com/office/officeart/2018/2/layout/IconVerticalSolidList"/>
    <dgm:cxn modelId="{6B6F167E-6E3C-4F24-966F-3F761149D543}" type="presParOf" srcId="{38FB2DAC-5C39-404C-AC88-2C77FDEFF96F}" destId="{FBE51803-8DC7-420F-9D96-3706199D0779}" srcOrd="2" destOrd="0" presId="urn:microsoft.com/office/officeart/2018/2/layout/IconVerticalSolidList"/>
    <dgm:cxn modelId="{B560E7D6-1334-4C1C-A056-399F8D13EB9D}" type="presParOf" srcId="{38FB2DAC-5C39-404C-AC88-2C77FDEFF96F}" destId="{D3FA3C0C-6C8B-4CBB-AD08-339E24161E59}" srcOrd="3" destOrd="0" presId="urn:microsoft.com/office/officeart/2018/2/layout/IconVerticalSolidList"/>
    <dgm:cxn modelId="{2CB6B440-3289-4716-B9BB-7C31220BBD47}" type="presParOf" srcId="{434FFBDD-09EE-4991-A8BB-783307F18D9E}" destId="{FE07BA96-1F14-4D0B-ACAD-22019A8B5DC1}" srcOrd="3" destOrd="0" presId="urn:microsoft.com/office/officeart/2018/2/layout/IconVerticalSolidList"/>
    <dgm:cxn modelId="{AB14F8ED-423D-4ACF-ABEE-A4A3BDF52BE8}" type="presParOf" srcId="{434FFBDD-09EE-4991-A8BB-783307F18D9E}" destId="{D69BE419-EFF8-4B4C-8B6A-0BF41FBD654E}" srcOrd="4" destOrd="0" presId="urn:microsoft.com/office/officeart/2018/2/layout/IconVerticalSolidList"/>
    <dgm:cxn modelId="{E629E23C-AB1B-4012-840F-7FE160981EA1}" type="presParOf" srcId="{D69BE419-EFF8-4B4C-8B6A-0BF41FBD654E}" destId="{6EB73516-1106-4701-9F47-A6B8E74FE976}" srcOrd="0" destOrd="0" presId="urn:microsoft.com/office/officeart/2018/2/layout/IconVerticalSolidList"/>
    <dgm:cxn modelId="{3894185C-C4EC-4C8D-B10E-A267072C8CA7}" type="presParOf" srcId="{D69BE419-EFF8-4B4C-8B6A-0BF41FBD654E}" destId="{F8EAA797-D65F-4A85-944F-8A3A30B95AEF}" srcOrd="1" destOrd="0" presId="urn:microsoft.com/office/officeart/2018/2/layout/IconVerticalSolidList"/>
    <dgm:cxn modelId="{36C4378A-D4DB-45A6-87FE-3F977707EEBA}" type="presParOf" srcId="{D69BE419-EFF8-4B4C-8B6A-0BF41FBD654E}" destId="{26D8C1F8-D691-42CF-A23D-D402CE120A3F}" srcOrd="2" destOrd="0" presId="urn:microsoft.com/office/officeart/2018/2/layout/IconVerticalSolidList"/>
    <dgm:cxn modelId="{A14B2369-9BEA-4190-86B9-9FCDF1E61D65}" type="presParOf" srcId="{D69BE419-EFF8-4B4C-8B6A-0BF41FBD654E}" destId="{6F0FC3BA-C573-433E-82C3-B4718F6BC9CE}" srcOrd="3" destOrd="0" presId="urn:microsoft.com/office/officeart/2018/2/layout/IconVerticalSolidList"/>
    <dgm:cxn modelId="{4183656B-3E5F-439A-A560-2B94E4E98790}" type="presParOf" srcId="{434FFBDD-09EE-4991-A8BB-783307F18D9E}" destId="{B639942A-4557-496F-B190-23D7F1270FC8}" srcOrd="5" destOrd="0" presId="urn:microsoft.com/office/officeart/2018/2/layout/IconVerticalSolidList"/>
    <dgm:cxn modelId="{83C8EE11-6F9F-42D1-BC5D-D66B626D6FB7}" type="presParOf" srcId="{434FFBDD-09EE-4991-A8BB-783307F18D9E}" destId="{2D7D0048-08A3-4D81-AEA6-63B9F41FA676}" srcOrd="6" destOrd="0" presId="urn:microsoft.com/office/officeart/2018/2/layout/IconVerticalSolidList"/>
    <dgm:cxn modelId="{D0145AF8-E515-48A1-9AAF-8BF703DF0086}" type="presParOf" srcId="{2D7D0048-08A3-4D81-AEA6-63B9F41FA676}" destId="{D8B9E93A-7257-44FF-88E4-18F07CDE3A5E}" srcOrd="0" destOrd="0" presId="urn:microsoft.com/office/officeart/2018/2/layout/IconVerticalSolidList"/>
    <dgm:cxn modelId="{9E9CF190-3FC7-4077-97EC-1A9C9A758C85}" type="presParOf" srcId="{2D7D0048-08A3-4D81-AEA6-63B9F41FA676}" destId="{DC8AF954-5F06-4B19-80E5-DCAB7C5BC3BD}" srcOrd="1" destOrd="0" presId="urn:microsoft.com/office/officeart/2018/2/layout/IconVerticalSolidList"/>
    <dgm:cxn modelId="{7DB23E86-3195-48D0-9EB4-2293E9BC41AC}" type="presParOf" srcId="{2D7D0048-08A3-4D81-AEA6-63B9F41FA676}" destId="{1EBB415E-6927-4F1C-AACB-1B16CD8EEE3F}" srcOrd="2" destOrd="0" presId="urn:microsoft.com/office/officeart/2018/2/layout/IconVerticalSolidList"/>
    <dgm:cxn modelId="{82469D7E-D81C-4CF5-8316-A57C43032FCB}" type="presParOf" srcId="{2D7D0048-08A3-4D81-AEA6-63B9F41FA676}" destId="{206BBC11-D441-470A-8269-D9CC7249EA5A}" srcOrd="3" destOrd="0" presId="urn:microsoft.com/office/officeart/2018/2/layout/IconVerticalSolidList"/>
    <dgm:cxn modelId="{0E15A0C5-71DA-453D-A33B-31877965A97C}" type="presParOf" srcId="{434FFBDD-09EE-4991-A8BB-783307F18D9E}" destId="{FF9BA7C2-6622-4025-BF7A-E8A06B77E481}" srcOrd="7" destOrd="0" presId="urn:microsoft.com/office/officeart/2018/2/layout/IconVerticalSolidList"/>
    <dgm:cxn modelId="{29AD489B-7E12-455E-8883-110113981EEF}" type="presParOf" srcId="{434FFBDD-09EE-4991-A8BB-783307F18D9E}" destId="{9FF94BFD-A9BF-401D-BE19-987C7A6F3CFD}" srcOrd="8" destOrd="0" presId="urn:microsoft.com/office/officeart/2018/2/layout/IconVerticalSolidList"/>
    <dgm:cxn modelId="{DC941F7B-07A5-428C-9E60-85B86A01C538}" type="presParOf" srcId="{9FF94BFD-A9BF-401D-BE19-987C7A6F3CFD}" destId="{B27AEE90-297A-4B47-9647-D8C8BC602BF7}" srcOrd="0" destOrd="0" presId="urn:microsoft.com/office/officeart/2018/2/layout/IconVerticalSolidList"/>
    <dgm:cxn modelId="{63F8154B-6B32-4773-BBA8-995BA44770ED}" type="presParOf" srcId="{9FF94BFD-A9BF-401D-BE19-987C7A6F3CFD}" destId="{F8CF72A8-B40B-4EDB-A0ED-321FE3A57FBD}" srcOrd="1" destOrd="0" presId="urn:microsoft.com/office/officeart/2018/2/layout/IconVerticalSolidList"/>
    <dgm:cxn modelId="{C07AF4E6-E71F-4411-9F3E-3E49AE68F795}" type="presParOf" srcId="{9FF94BFD-A9BF-401D-BE19-987C7A6F3CFD}" destId="{3D38F703-FAB9-4CC4-A156-928036A2748B}" srcOrd="2" destOrd="0" presId="urn:microsoft.com/office/officeart/2018/2/layout/IconVerticalSolidList"/>
    <dgm:cxn modelId="{9BE7C7BD-0074-48ED-B995-0D703FE5B73B}" type="presParOf" srcId="{9FF94BFD-A9BF-401D-BE19-987C7A6F3CFD}" destId="{D4BAECF5-839F-4431-AABE-873B1AA2A5A8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1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F9A1D2-8BB1-4299-85A1-0DFB2FB41759}">
      <dsp:nvSpPr>
        <dsp:cNvPr id="0" name=""/>
        <dsp:cNvSpPr/>
      </dsp:nvSpPr>
      <dsp:spPr>
        <a:xfrm>
          <a:off x="750914" y="1203373"/>
          <a:ext cx="1081248" cy="108124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75071C-5BED-4A49-A10F-7688FF476091}">
      <dsp:nvSpPr>
        <dsp:cNvPr id="0" name=""/>
        <dsp:cNvSpPr/>
      </dsp:nvSpPr>
      <dsp:spPr>
        <a:xfrm>
          <a:off x="90151" y="2602589"/>
          <a:ext cx="240277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Live map shows your current position alongside saved pins.</a:t>
          </a:r>
        </a:p>
      </dsp:txBody>
      <dsp:txXfrm>
        <a:off x="90151" y="2602589"/>
        <a:ext cx="2402775" cy="720000"/>
      </dsp:txXfrm>
    </dsp:sp>
    <dsp:sp modelId="{43A9CB14-4215-4053-9A39-39A195F09323}">
      <dsp:nvSpPr>
        <dsp:cNvPr id="0" name=""/>
        <dsp:cNvSpPr/>
      </dsp:nvSpPr>
      <dsp:spPr>
        <a:xfrm>
          <a:off x="3574175" y="1203373"/>
          <a:ext cx="1081248" cy="108124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76CA75A-1C50-48E8-92D9-36934102B269}">
      <dsp:nvSpPr>
        <dsp:cNvPr id="0" name=""/>
        <dsp:cNvSpPr/>
      </dsp:nvSpPr>
      <dsp:spPr>
        <a:xfrm>
          <a:off x="2913412" y="2602589"/>
          <a:ext cx="240277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Helps users navigate, explore, and understand proximity.</a:t>
          </a:r>
        </a:p>
      </dsp:txBody>
      <dsp:txXfrm>
        <a:off x="2913412" y="2602589"/>
        <a:ext cx="2402775" cy="720000"/>
      </dsp:txXfrm>
    </dsp:sp>
    <dsp:sp modelId="{86A50890-E682-4161-BB27-0BDA1DAD39C2}">
      <dsp:nvSpPr>
        <dsp:cNvPr id="0" name=""/>
        <dsp:cNvSpPr/>
      </dsp:nvSpPr>
      <dsp:spPr>
        <a:xfrm>
          <a:off x="6397436" y="1203373"/>
          <a:ext cx="1081248" cy="108124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D135B5-684E-492E-8C19-B3B19ADED915}">
      <dsp:nvSpPr>
        <dsp:cNvPr id="0" name=""/>
        <dsp:cNvSpPr/>
      </dsp:nvSpPr>
      <dsp:spPr>
        <a:xfrm>
          <a:off x="5736673" y="2602589"/>
          <a:ext cx="240277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Future: Tap on pins to get real-time directions.</a:t>
          </a:r>
        </a:p>
      </dsp:txBody>
      <dsp:txXfrm>
        <a:off x="5736673" y="2602589"/>
        <a:ext cx="2402775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30801DA-14B0-440B-9853-B7FE1963DF6E}">
      <dsp:nvSpPr>
        <dsp:cNvPr id="0" name=""/>
        <dsp:cNvSpPr/>
      </dsp:nvSpPr>
      <dsp:spPr>
        <a:xfrm>
          <a:off x="0" y="3703"/>
          <a:ext cx="8333685" cy="78877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CC71C40-38B1-4830-8DC2-82869CB22B60}">
      <dsp:nvSpPr>
        <dsp:cNvPr id="0" name=""/>
        <dsp:cNvSpPr/>
      </dsp:nvSpPr>
      <dsp:spPr>
        <a:xfrm>
          <a:off x="238604" y="181177"/>
          <a:ext cx="433827" cy="43382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C1BF3E-F65A-43CC-A031-09E44F7F38AA}">
      <dsp:nvSpPr>
        <dsp:cNvPr id="0" name=""/>
        <dsp:cNvSpPr/>
      </dsp:nvSpPr>
      <dsp:spPr>
        <a:xfrm>
          <a:off x="911037" y="3703"/>
          <a:ext cx="7422647" cy="7887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479" tIns="83479" rIns="83479" bIns="83479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Users pin locations → Sorted into Wishlist or Itinerary.</a:t>
          </a:r>
        </a:p>
      </dsp:txBody>
      <dsp:txXfrm>
        <a:off x="911037" y="3703"/>
        <a:ext cx="7422647" cy="788776"/>
      </dsp:txXfrm>
    </dsp:sp>
    <dsp:sp modelId="{98CC8467-1A8D-4B7C-90C9-5F3C4659E956}">
      <dsp:nvSpPr>
        <dsp:cNvPr id="0" name=""/>
        <dsp:cNvSpPr/>
      </dsp:nvSpPr>
      <dsp:spPr>
        <a:xfrm>
          <a:off x="0" y="989674"/>
          <a:ext cx="8333685" cy="78877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856AA34-94E7-4437-8A06-5673E78FC28E}">
      <dsp:nvSpPr>
        <dsp:cNvPr id="0" name=""/>
        <dsp:cNvSpPr/>
      </dsp:nvSpPr>
      <dsp:spPr>
        <a:xfrm>
          <a:off x="238604" y="1167148"/>
          <a:ext cx="433827" cy="43382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FA3C0C-6C8B-4CBB-AD08-339E24161E59}">
      <dsp:nvSpPr>
        <dsp:cNvPr id="0" name=""/>
        <dsp:cNvSpPr/>
      </dsp:nvSpPr>
      <dsp:spPr>
        <a:xfrm>
          <a:off x="911037" y="989674"/>
          <a:ext cx="7422647" cy="7887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479" tIns="83479" rIns="83479" bIns="83479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Each entry tied to country/category → Enables filtering.</a:t>
          </a:r>
        </a:p>
      </dsp:txBody>
      <dsp:txXfrm>
        <a:off x="911037" y="989674"/>
        <a:ext cx="7422647" cy="788776"/>
      </dsp:txXfrm>
    </dsp:sp>
    <dsp:sp modelId="{6EB73516-1106-4701-9F47-A6B8E74FE976}">
      <dsp:nvSpPr>
        <dsp:cNvPr id="0" name=""/>
        <dsp:cNvSpPr/>
      </dsp:nvSpPr>
      <dsp:spPr>
        <a:xfrm>
          <a:off x="0" y="1975645"/>
          <a:ext cx="8333685" cy="78877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8EAA797-D65F-4A85-944F-8A3A30B95AEF}">
      <dsp:nvSpPr>
        <dsp:cNvPr id="0" name=""/>
        <dsp:cNvSpPr/>
      </dsp:nvSpPr>
      <dsp:spPr>
        <a:xfrm>
          <a:off x="238604" y="2153119"/>
          <a:ext cx="433827" cy="43382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F0FC3BA-C573-433E-82C3-B4718F6BC9CE}">
      <dsp:nvSpPr>
        <dsp:cNvPr id="0" name=""/>
        <dsp:cNvSpPr/>
      </dsp:nvSpPr>
      <dsp:spPr>
        <a:xfrm>
          <a:off x="911037" y="1975645"/>
          <a:ext cx="7422647" cy="7887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479" tIns="83479" rIns="83479" bIns="83479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Map page displays real-time location + pins → Increases engagement.</a:t>
          </a:r>
        </a:p>
      </dsp:txBody>
      <dsp:txXfrm>
        <a:off x="911037" y="1975645"/>
        <a:ext cx="7422647" cy="788776"/>
      </dsp:txXfrm>
    </dsp:sp>
    <dsp:sp modelId="{D8B9E93A-7257-44FF-88E4-18F07CDE3A5E}">
      <dsp:nvSpPr>
        <dsp:cNvPr id="0" name=""/>
        <dsp:cNvSpPr/>
      </dsp:nvSpPr>
      <dsp:spPr>
        <a:xfrm>
          <a:off x="0" y="2961616"/>
          <a:ext cx="8333685" cy="78877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C8AF954-5F06-4B19-80E5-DCAB7C5BC3BD}">
      <dsp:nvSpPr>
        <dsp:cNvPr id="0" name=""/>
        <dsp:cNvSpPr/>
      </dsp:nvSpPr>
      <dsp:spPr>
        <a:xfrm>
          <a:off x="238604" y="3139090"/>
          <a:ext cx="433827" cy="43382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6BBC11-D441-470A-8269-D9CC7249EA5A}">
      <dsp:nvSpPr>
        <dsp:cNvPr id="0" name=""/>
        <dsp:cNvSpPr/>
      </dsp:nvSpPr>
      <dsp:spPr>
        <a:xfrm>
          <a:off x="911037" y="2961616"/>
          <a:ext cx="7422647" cy="7887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479" tIns="83479" rIns="83479" bIns="83479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Sharing features → Network-driven growth via collaboration.</a:t>
          </a:r>
        </a:p>
      </dsp:txBody>
      <dsp:txXfrm>
        <a:off x="911037" y="2961616"/>
        <a:ext cx="7422647" cy="788776"/>
      </dsp:txXfrm>
    </dsp:sp>
    <dsp:sp modelId="{B27AEE90-297A-4B47-9647-D8C8BC602BF7}">
      <dsp:nvSpPr>
        <dsp:cNvPr id="0" name=""/>
        <dsp:cNvSpPr/>
      </dsp:nvSpPr>
      <dsp:spPr>
        <a:xfrm>
          <a:off x="0" y="3947587"/>
          <a:ext cx="8333685" cy="78877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8CF72A8-B40B-4EDB-A0ED-321FE3A57FBD}">
      <dsp:nvSpPr>
        <dsp:cNvPr id="0" name=""/>
        <dsp:cNvSpPr/>
      </dsp:nvSpPr>
      <dsp:spPr>
        <a:xfrm>
          <a:off x="238604" y="4125061"/>
          <a:ext cx="433827" cy="433827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BAECF5-839F-4431-AABE-873B1AA2A5A8}">
      <dsp:nvSpPr>
        <dsp:cNvPr id="0" name=""/>
        <dsp:cNvSpPr/>
      </dsp:nvSpPr>
      <dsp:spPr>
        <a:xfrm>
          <a:off x="911037" y="3947587"/>
          <a:ext cx="7422647" cy="7887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479" tIns="83479" rIns="83479" bIns="83479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Auto-itinerary (future) → Personalized recommendations = user retention.</a:t>
          </a:r>
        </a:p>
      </dsp:txBody>
      <dsp:txXfrm>
        <a:off x="911037" y="3947587"/>
        <a:ext cx="7422647" cy="78877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12" Type="http://schemas.openxmlformats.org/officeDocument/2006/relationships/image" Target="../media/image11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jpe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Relationship Id="rId14" Type="http://schemas.openxmlformats.org/officeDocument/2006/relationships/image" Target="../media/image13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svg"/><Relationship Id="rId13" Type="http://schemas.openxmlformats.org/officeDocument/2006/relationships/image" Target="../media/image72.png"/><Relationship Id="rId3" Type="http://schemas.openxmlformats.org/officeDocument/2006/relationships/image" Target="../media/image3.svg"/><Relationship Id="rId7" Type="http://schemas.openxmlformats.org/officeDocument/2006/relationships/image" Target="../media/image70.png"/><Relationship Id="rId12" Type="http://schemas.openxmlformats.org/officeDocument/2006/relationships/image" Target="../media/image20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jpeg"/><Relationship Id="rId11" Type="http://schemas.openxmlformats.org/officeDocument/2006/relationships/image" Target="../media/image19.png"/><Relationship Id="rId5" Type="http://schemas.openxmlformats.org/officeDocument/2006/relationships/image" Target="../media/image1.png"/><Relationship Id="rId10" Type="http://schemas.openxmlformats.org/officeDocument/2006/relationships/image" Target="../media/image18.svg"/><Relationship Id="rId4" Type="http://schemas.openxmlformats.org/officeDocument/2006/relationships/image" Target="../media/image68.png"/><Relationship Id="rId9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jpeg"/><Relationship Id="rId13" Type="http://schemas.openxmlformats.org/officeDocument/2006/relationships/image" Target="../media/image81.png"/><Relationship Id="rId3" Type="http://schemas.openxmlformats.org/officeDocument/2006/relationships/image" Target="../media/image73.png"/><Relationship Id="rId7" Type="http://schemas.openxmlformats.org/officeDocument/2006/relationships/image" Target="../media/image77.jpeg"/><Relationship Id="rId12" Type="http://schemas.openxmlformats.org/officeDocument/2006/relationships/image" Target="../media/image80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6.jpeg"/><Relationship Id="rId11" Type="http://schemas.openxmlformats.org/officeDocument/2006/relationships/image" Target="../media/image79.png"/><Relationship Id="rId5" Type="http://schemas.openxmlformats.org/officeDocument/2006/relationships/image" Target="../media/image75.jpeg"/><Relationship Id="rId15" Type="http://schemas.openxmlformats.org/officeDocument/2006/relationships/image" Target="../media/image83.png"/><Relationship Id="rId10" Type="http://schemas.openxmlformats.org/officeDocument/2006/relationships/image" Target="../media/image71.svg"/><Relationship Id="rId4" Type="http://schemas.openxmlformats.org/officeDocument/2006/relationships/image" Target="../media/image74.jpeg"/><Relationship Id="rId9" Type="http://schemas.openxmlformats.org/officeDocument/2006/relationships/image" Target="../media/image70.png"/><Relationship Id="rId14" Type="http://schemas.openxmlformats.org/officeDocument/2006/relationships/image" Target="../media/image82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20.svg"/><Relationship Id="rId3" Type="http://schemas.openxmlformats.org/officeDocument/2006/relationships/image" Target="../media/image12.png"/><Relationship Id="rId7" Type="http://schemas.openxmlformats.org/officeDocument/2006/relationships/image" Target="../media/image84.jpeg"/><Relationship Id="rId12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11" Type="http://schemas.openxmlformats.org/officeDocument/2006/relationships/image" Target="../media/image18.svg"/><Relationship Id="rId5" Type="http://schemas.openxmlformats.org/officeDocument/2006/relationships/image" Target="../media/image2.png"/><Relationship Id="rId10" Type="http://schemas.openxmlformats.org/officeDocument/2006/relationships/image" Target="../media/image17.png"/><Relationship Id="rId4" Type="http://schemas.openxmlformats.org/officeDocument/2006/relationships/image" Target="../media/image13.svg"/><Relationship Id="rId9" Type="http://schemas.openxmlformats.org/officeDocument/2006/relationships/image" Target="../media/image85.png"/><Relationship Id="rId14" Type="http://schemas.openxmlformats.org/officeDocument/2006/relationships/image" Target="../media/image8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jpeg"/><Relationship Id="rId13" Type="http://schemas.openxmlformats.org/officeDocument/2006/relationships/image" Target="../media/image81.png"/><Relationship Id="rId3" Type="http://schemas.openxmlformats.org/officeDocument/2006/relationships/image" Target="../media/image1.png"/><Relationship Id="rId7" Type="http://schemas.openxmlformats.org/officeDocument/2006/relationships/image" Target="../media/image88.jpeg"/><Relationship Id="rId12" Type="http://schemas.openxmlformats.org/officeDocument/2006/relationships/image" Target="../media/image80.sv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7.png"/><Relationship Id="rId11" Type="http://schemas.openxmlformats.org/officeDocument/2006/relationships/image" Target="../media/image79.png"/><Relationship Id="rId5" Type="http://schemas.openxmlformats.org/officeDocument/2006/relationships/image" Target="../media/image71.svg"/><Relationship Id="rId10" Type="http://schemas.openxmlformats.org/officeDocument/2006/relationships/image" Target="../media/image91.jpeg"/><Relationship Id="rId4" Type="http://schemas.openxmlformats.org/officeDocument/2006/relationships/image" Target="../media/image70.png"/><Relationship Id="rId9" Type="http://schemas.openxmlformats.org/officeDocument/2006/relationships/image" Target="../media/image90.jpeg"/><Relationship Id="rId14" Type="http://schemas.openxmlformats.org/officeDocument/2006/relationships/image" Target="../media/image82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jpeg"/><Relationship Id="rId13" Type="http://schemas.openxmlformats.org/officeDocument/2006/relationships/image" Target="../media/image94.png"/><Relationship Id="rId3" Type="http://schemas.openxmlformats.org/officeDocument/2006/relationships/image" Target="../media/image12.png"/><Relationship Id="rId7" Type="http://schemas.openxmlformats.org/officeDocument/2006/relationships/image" Target="../media/image92.png"/><Relationship Id="rId12" Type="http://schemas.openxmlformats.org/officeDocument/2006/relationships/image" Target="../media/image25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11" Type="http://schemas.openxmlformats.org/officeDocument/2006/relationships/image" Target="../media/image24.png"/><Relationship Id="rId5" Type="http://schemas.openxmlformats.org/officeDocument/2006/relationships/image" Target="../media/image2.png"/><Relationship Id="rId10" Type="http://schemas.openxmlformats.org/officeDocument/2006/relationships/image" Target="../media/image11.svg"/><Relationship Id="rId4" Type="http://schemas.openxmlformats.org/officeDocument/2006/relationships/image" Target="../media/image13.svg"/><Relationship Id="rId9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13" Type="http://schemas.openxmlformats.org/officeDocument/2006/relationships/image" Target="../media/image20.svg"/><Relationship Id="rId3" Type="http://schemas.openxmlformats.org/officeDocument/2006/relationships/image" Target="../media/image3.sv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11" Type="http://schemas.openxmlformats.org/officeDocument/2006/relationships/image" Target="../media/image18.sv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.png"/><Relationship Id="rId9" Type="http://schemas.openxmlformats.org/officeDocument/2006/relationships/image" Target="../media/image16.jpeg"/><Relationship Id="rId14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2.png"/><Relationship Id="rId7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11" Type="http://schemas.openxmlformats.org/officeDocument/2006/relationships/image" Target="../media/image26.png"/><Relationship Id="rId5" Type="http://schemas.openxmlformats.org/officeDocument/2006/relationships/image" Target="../media/image12.png"/><Relationship Id="rId10" Type="http://schemas.openxmlformats.org/officeDocument/2006/relationships/image" Target="../media/image25.svg"/><Relationship Id="rId4" Type="http://schemas.openxmlformats.org/officeDocument/2006/relationships/image" Target="../media/image3.svg"/><Relationship Id="rId9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13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27.png"/><Relationship Id="rId12" Type="http://schemas.openxmlformats.org/officeDocument/2006/relationships/image" Target="../media/image3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11" Type="http://schemas.openxmlformats.org/officeDocument/2006/relationships/image" Target="../media/image31.jpeg"/><Relationship Id="rId5" Type="http://schemas.openxmlformats.org/officeDocument/2006/relationships/image" Target="../media/image2.png"/><Relationship Id="rId15" Type="http://schemas.openxmlformats.org/officeDocument/2006/relationships/image" Target="../media/image33.png"/><Relationship Id="rId10" Type="http://schemas.openxmlformats.org/officeDocument/2006/relationships/image" Target="../media/image30.jpeg"/><Relationship Id="rId4" Type="http://schemas.openxmlformats.org/officeDocument/2006/relationships/image" Target="../media/image13.svg"/><Relationship Id="rId9" Type="http://schemas.openxmlformats.org/officeDocument/2006/relationships/image" Target="../media/image29.png"/><Relationship Id="rId14" Type="http://schemas.openxmlformats.org/officeDocument/2006/relationships/image" Target="../media/image18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13" Type="http://schemas.openxmlformats.org/officeDocument/2006/relationships/diagramQuickStyle" Target="../diagrams/quickStyle1.xml"/><Relationship Id="rId3" Type="http://schemas.openxmlformats.org/officeDocument/2006/relationships/image" Target="../media/image34.png"/><Relationship Id="rId7" Type="http://schemas.openxmlformats.org/officeDocument/2006/relationships/image" Target="../media/image12.png"/><Relationship Id="rId12" Type="http://schemas.openxmlformats.org/officeDocument/2006/relationships/diagramLayout" Target="../diagrams/layout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jpeg"/><Relationship Id="rId11" Type="http://schemas.openxmlformats.org/officeDocument/2006/relationships/diagramData" Target="../diagrams/data1.xml"/><Relationship Id="rId5" Type="http://schemas.openxmlformats.org/officeDocument/2006/relationships/image" Target="../media/image36.jpeg"/><Relationship Id="rId15" Type="http://schemas.microsoft.com/office/2007/relationships/diagramDrawing" Target="../diagrams/drawing1.xml"/><Relationship Id="rId10" Type="http://schemas.openxmlformats.org/officeDocument/2006/relationships/image" Target="../media/image39.svg"/><Relationship Id="rId4" Type="http://schemas.openxmlformats.org/officeDocument/2006/relationships/image" Target="../media/image35.jpeg"/><Relationship Id="rId9" Type="http://schemas.openxmlformats.org/officeDocument/2006/relationships/image" Target="../media/image38.png"/><Relationship Id="rId14" Type="http://schemas.openxmlformats.org/officeDocument/2006/relationships/diagramColors" Target="../diagrams/colors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jpeg"/><Relationship Id="rId13" Type="http://schemas.openxmlformats.org/officeDocument/2006/relationships/image" Target="../media/image19.png"/><Relationship Id="rId3" Type="http://schemas.openxmlformats.org/officeDocument/2006/relationships/image" Target="../media/image12.png"/><Relationship Id="rId7" Type="http://schemas.openxmlformats.org/officeDocument/2006/relationships/image" Target="../media/image48.jpeg"/><Relationship Id="rId12" Type="http://schemas.openxmlformats.org/officeDocument/2006/relationships/image" Target="../media/image25.svg"/><Relationship Id="rId2" Type="http://schemas.openxmlformats.org/officeDocument/2006/relationships/image" Target="../media/image1.png"/><Relationship Id="rId16" Type="http://schemas.openxmlformats.org/officeDocument/2006/relationships/image" Target="../media/image18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svg"/><Relationship Id="rId11" Type="http://schemas.openxmlformats.org/officeDocument/2006/relationships/image" Target="../media/image24.png"/><Relationship Id="rId5" Type="http://schemas.openxmlformats.org/officeDocument/2006/relationships/image" Target="../media/image46.png"/><Relationship Id="rId15" Type="http://schemas.openxmlformats.org/officeDocument/2006/relationships/image" Target="../media/image17.png"/><Relationship Id="rId10" Type="http://schemas.openxmlformats.org/officeDocument/2006/relationships/image" Target="../media/image51.svg"/><Relationship Id="rId4" Type="http://schemas.openxmlformats.org/officeDocument/2006/relationships/image" Target="../media/image13.svg"/><Relationship Id="rId9" Type="http://schemas.openxmlformats.org/officeDocument/2006/relationships/image" Target="../media/image50.png"/><Relationship Id="rId14" Type="http://schemas.openxmlformats.org/officeDocument/2006/relationships/image" Target="../media/image20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jpeg"/><Relationship Id="rId3" Type="http://schemas.openxmlformats.org/officeDocument/2006/relationships/image" Target="../media/image3.svg"/><Relationship Id="rId7" Type="http://schemas.openxmlformats.org/officeDocument/2006/relationships/image" Target="../media/image52.png"/><Relationship Id="rId12" Type="http://schemas.openxmlformats.org/officeDocument/2006/relationships/image" Target="../media/image20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11" Type="http://schemas.openxmlformats.org/officeDocument/2006/relationships/image" Target="../media/image19.png"/><Relationship Id="rId5" Type="http://schemas.openxmlformats.org/officeDocument/2006/relationships/image" Target="../media/image12.png"/><Relationship Id="rId10" Type="http://schemas.openxmlformats.org/officeDocument/2006/relationships/image" Target="../media/image25.svg"/><Relationship Id="rId4" Type="http://schemas.openxmlformats.org/officeDocument/2006/relationships/image" Target="../media/image1.png"/><Relationship Id="rId9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2.png"/><Relationship Id="rId7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13.svg"/><Relationship Id="rId9" Type="http://schemas.openxmlformats.org/officeDocument/2006/relationships/image" Target="../media/image5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13" Type="http://schemas.openxmlformats.org/officeDocument/2006/relationships/image" Target="../media/image17.png"/><Relationship Id="rId18" Type="http://schemas.openxmlformats.org/officeDocument/2006/relationships/diagramColors" Target="../diagrams/colors2.xml"/><Relationship Id="rId3" Type="http://schemas.openxmlformats.org/officeDocument/2006/relationships/image" Target="../media/image12.png"/><Relationship Id="rId7" Type="http://schemas.openxmlformats.org/officeDocument/2006/relationships/image" Target="../media/image27.png"/><Relationship Id="rId12" Type="http://schemas.openxmlformats.org/officeDocument/2006/relationships/image" Target="../media/image57.jpeg"/><Relationship Id="rId17" Type="http://schemas.openxmlformats.org/officeDocument/2006/relationships/diagramQuickStyle" Target="../diagrams/quickStyle2.xml"/><Relationship Id="rId2" Type="http://schemas.openxmlformats.org/officeDocument/2006/relationships/image" Target="../media/image1.png"/><Relationship Id="rId16" Type="http://schemas.openxmlformats.org/officeDocument/2006/relationships/diagramLayout" Target="../diagrams/layout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11" Type="http://schemas.openxmlformats.org/officeDocument/2006/relationships/image" Target="../media/image56.jpeg"/><Relationship Id="rId5" Type="http://schemas.openxmlformats.org/officeDocument/2006/relationships/image" Target="../media/image2.png"/><Relationship Id="rId15" Type="http://schemas.openxmlformats.org/officeDocument/2006/relationships/diagramData" Target="../diagrams/data2.xml"/><Relationship Id="rId10" Type="http://schemas.openxmlformats.org/officeDocument/2006/relationships/image" Target="../media/image5.png"/><Relationship Id="rId19" Type="http://schemas.microsoft.com/office/2007/relationships/diagramDrawing" Target="../diagrams/drawing2.xml"/><Relationship Id="rId4" Type="http://schemas.openxmlformats.org/officeDocument/2006/relationships/image" Target="../media/image13.svg"/><Relationship Id="rId9" Type="http://schemas.openxmlformats.org/officeDocument/2006/relationships/image" Target="../media/image55.jpeg"/><Relationship Id="rId14" Type="http://schemas.openxmlformats.org/officeDocument/2006/relationships/image" Target="../media/image1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653388" y="4930446"/>
            <a:ext cx="8178165" cy="8229600"/>
          </a:xfrm>
          <a:custGeom>
            <a:avLst/>
            <a:gdLst/>
            <a:ahLst/>
            <a:cxnLst/>
            <a:rect l="l" t="t" r="r" b="b"/>
            <a:pathLst>
              <a:path w="8178165" h="8229600">
                <a:moveTo>
                  <a:pt x="0" y="0"/>
                </a:moveTo>
                <a:lnTo>
                  <a:pt x="8178165" y="0"/>
                </a:lnTo>
                <a:lnTo>
                  <a:pt x="817816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3" name="Freeform 3"/>
          <p:cNvSpPr/>
          <p:nvPr/>
        </p:nvSpPr>
        <p:spPr>
          <a:xfrm>
            <a:off x="12763223" y="-2873046"/>
            <a:ext cx="8178165" cy="8229600"/>
          </a:xfrm>
          <a:custGeom>
            <a:avLst/>
            <a:gdLst/>
            <a:ahLst/>
            <a:cxnLst/>
            <a:rect l="l" t="t" r="r" b="b"/>
            <a:pathLst>
              <a:path w="8178165" h="8229600">
                <a:moveTo>
                  <a:pt x="0" y="0"/>
                </a:moveTo>
                <a:lnTo>
                  <a:pt x="8178165" y="0"/>
                </a:lnTo>
                <a:lnTo>
                  <a:pt x="817816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4" name="Freeform 4"/>
          <p:cNvSpPr/>
          <p:nvPr/>
        </p:nvSpPr>
        <p:spPr>
          <a:xfrm>
            <a:off x="6799368" y="3717880"/>
            <a:ext cx="13292502" cy="12278949"/>
          </a:xfrm>
          <a:custGeom>
            <a:avLst/>
            <a:gdLst/>
            <a:ahLst/>
            <a:cxnLst/>
            <a:rect l="l" t="t" r="r" b="b"/>
            <a:pathLst>
              <a:path w="13292502" h="12278949">
                <a:moveTo>
                  <a:pt x="0" y="0"/>
                </a:moveTo>
                <a:lnTo>
                  <a:pt x="13292502" y="0"/>
                </a:lnTo>
                <a:lnTo>
                  <a:pt x="13292502" y="12278949"/>
                </a:lnTo>
                <a:lnTo>
                  <a:pt x="0" y="1227894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5" name="Group 5"/>
          <p:cNvGrpSpPr>
            <a:grpSpLocks noChangeAspect="1"/>
          </p:cNvGrpSpPr>
          <p:nvPr/>
        </p:nvGrpSpPr>
        <p:grpSpPr>
          <a:xfrm rot="1197671">
            <a:off x="12113220" y="2161093"/>
            <a:ext cx="5154472" cy="6884561"/>
            <a:chOff x="0" y="0"/>
            <a:chExt cx="13716000" cy="18319750"/>
          </a:xfrm>
        </p:grpSpPr>
        <p:sp>
          <p:nvSpPr>
            <p:cNvPr id="6" name="Freeform 6"/>
            <p:cNvSpPr/>
            <p:nvPr/>
          </p:nvSpPr>
          <p:spPr>
            <a:xfrm>
              <a:off x="334010" y="1350010"/>
              <a:ext cx="11877040" cy="15918179"/>
            </a:xfrm>
            <a:custGeom>
              <a:avLst/>
              <a:gdLst/>
              <a:ahLst/>
              <a:cxnLst/>
              <a:rect l="l" t="t" r="r" b="b"/>
              <a:pathLst>
                <a:path w="11877040" h="15918179">
                  <a:moveTo>
                    <a:pt x="208280" y="0"/>
                  </a:moveTo>
                  <a:lnTo>
                    <a:pt x="11877040" y="129540"/>
                  </a:lnTo>
                  <a:lnTo>
                    <a:pt x="11709400" y="15918179"/>
                  </a:lnTo>
                  <a:lnTo>
                    <a:pt x="0" y="15801340"/>
                  </a:lnTo>
                  <a:lnTo>
                    <a:pt x="208280" y="0"/>
                  </a:lnTo>
                  <a:close/>
                </a:path>
              </a:pathLst>
            </a:custGeom>
            <a:blipFill>
              <a:blip r:embed="rId5"/>
              <a:stretch>
                <a:fillRect l="-61831" r="-38954"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0"/>
              <a:ext cx="13716000" cy="18319750"/>
            </a:xfrm>
            <a:custGeom>
              <a:avLst/>
              <a:gdLst/>
              <a:ahLst/>
              <a:cxnLst/>
              <a:rect l="l" t="t" r="r" b="b"/>
              <a:pathLst>
                <a:path w="13716000" h="18319750">
                  <a:moveTo>
                    <a:pt x="13716000" y="18319750"/>
                  </a:moveTo>
                  <a:lnTo>
                    <a:pt x="0" y="18319750"/>
                  </a:lnTo>
                  <a:lnTo>
                    <a:pt x="0" y="0"/>
                  </a:lnTo>
                  <a:lnTo>
                    <a:pt x="13716000" y="0"/>
                  </a:lnTo>
                  <a:lnTo>
                    <a:pt x="13716000" y="18319750"/>
                  </a:lnTo>
                  <a:close/>
                </a:path>
              </a:pathLst>
            </a:custGeom>
            <a:blipFill>
              <a:blip r:embed="rId6"/>
              <a:stretch>
                <a:fillRect l="-3" r="-3"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 rot="-466860">
            <a:off x="9316403" y="1294840"/>
            <a:ext cx="3957870" cy="5286322"/>
            <a:chOff x="0" y="0"/>
            <a:chExt cx="13716000" cy="18319750"/>
          </a:xfrm>
        </p:grpSpPr>
        <p:sp>
          <p:nvSpPr>
            <p:cNvPr id="9" name="Freeform 9"/>
            <p:cNvSpPr/>
            <p:nvPr/>
          </p:nvSpPr>
          <p:spPr>
            <a:xfrm>
              <a:off x="334010" y="1350010"/>
              <a:ext cx="11877040" cy="15918179"/>
            </a:xfrm>
            <a:custGeom>
              <a:avLst/>
              <a:gdLst/>
              <a:ahLst/>
              <a:cxnLst/>
              <a:rect l="l" t="t" r="r" b="b"/>
              <a:pathLst>
                <a:path w="11877040" h="15918179">
                  <a:moveTo>
                    <a:pt x="208280" y="0"/>
                  </a:moveTo>
                  <a:lnTo>
                    <a:pt x="11877040" y="129540"/>
                  </a:lnTo>
                  <a:lnTo>
                    <a:pt x="11709400" y="15918179"/>
                  </a:lnTo>
                  <a:lnTo>
                    <a:pt x="0" y="15801340"/>
                  </a:lnTo>
                  <a:lnTo>
                    <a:pt x="208280" y="0"/>
                  </a:lnTo>
                  <a:close/>
                </a:path>
              </a:pathLst>
            </a:custGeom>
            <a:blipFill>
              <a:blip r:embed="rId7"/>
              <a:stretch>
                <a:fillRect l="-81719" r="-81719"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0" y="0"/>
              <a:ext cx="13716000" cy="18319750"/>
            </a:xfrm>
            <a:custGeom>
              <a:avLst/>
              <a:gdLst/>
              <a:ahLst/>
              <a:cxnLst/>
              <a:rect l="l" t="t" r="r" b="b"/>
              <a:pathLst>
                <a:path w="13716000" h="18319750">
                  <a:moveTo>
                    <a:pt x="13716000" y="18319750"/>
                  </a:moveTo>
                  <a:lnTo>
                    <a:pt x="0" y="18319750"/>
                  </a:lnTo>
                  <a:lnTo>
                    <a:pt x="0" y="0"/>
                  </a:lnTo>
                  <a:lnTo>
                    <a:pt x="13716000" y="0"/>
                  </a:lnTo>
                  <a:lnTo>
                    <a:pt x="13716000" y="18319750"/>
                  </a:lnTo>
                  <a:close/>
                </a:path>
              </a:pathLst>
            </a:custGeom>
            <a:blipFill>
              <a:blip r:embed="rId6"/>
              <a:stretch>
                <a:fillRect l="-3" r="-3"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11" name="Freeform 11"/>
          <p:cNvSpPr/>
          <p:nvPr/>
        </p:nvSpPr>
        <p:spPr>
          <a:xfrm>
            <a:off x="9653574" y="8376953"/>
            <a:ext cx="3542557" cy="759548"/>
          </a:xfrm>
          <a:custGeom>
            <a:avLst/>
            <a:gdLst/>
            <a:ahLst/>
            <a:cxnLst/>
            <a:rect l="l" t="t" r="r" b="b"/>
            <a:pathLst>
              <a:path w="3542557" h="759548">
                <a:moveTo>
                  <a:pt x="0" y="0"/>
                </a:moveTo>
                <a:lnTo>
                  <a:pt x="3542556" y="0"/>
                </a:lnTo>
                <a:lnTo>
                  <a:pt x="3542556" y="759548"/>
                </a:lnTo>
                <a:lnTo>
                  <a:pt x="0" y="75954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11215" b="-11215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12" name="Group 12"/>
          <p:cNvGrpSpPr/>
          <p:nvPr/>
        </p:nvGrpSpPr>
        <p:grpSpPr>
          <a:xfrm>
            <a:off x="9881802" y="7124777"/>
            <a:ext cx="3086100" cy="1365407"/>
            <a:chOff x="0" y="0"/>
            <a:chExt cx="812800" cy="35961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359613"/>
            </a:xfrm>
            <a:custGeom>
              <a:avLst/>
              <a:gdLst/>
              <a:ahLst/>
              <a:cxnLst/>
              <a:rect l="l" t="t" r="r" b="b"/>
              <a:pathLst>
                <a:path w="812800" h="359613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231673"/>
                  </a:lnTo>
                  <a:cubicBezTo>
                    <a:pt x="812800" y="265605"/>
                    <a:pt x="799321" y="298147"/>
                    <a:pt x="775327" y="322140"/>
                  </a:cubicBezTo>
                  <a:cubicBezTo>
                    <a:pt x="751333" y="346134"/>
                    <a:pt x="718791" y="359613"/>
                    <a:pt x="684859" y="359613"/>
                  </a:cubicBezTo>
                  <a:lnTo>
                    <a:pt x="127941" y="359613"/>
                  </a:lnTo>
                  <a:cubicBezTo>
                    <a:pt x="94009" y="359613"/>
                    <a:pt x="61467" y="346134"/>
                    <a:pt x="37473" y="322140"/>
                  </a:cubicBezTo>
                  <a:cubicBezTo>
                    <a:pt x="13479" y="298147"/>
                    <a:pt x="0" y="265605"/>
                    <a:pt x="0" y="231673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812800" cy="3977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10362372" y="7486223"/>
            <a:ext cx="276508" cy="395012"/>
          </a:xfrm>
          <a:custGeom>
            <a:avLst/>
            <a:gdLst/>
            <a:ahLst/>
            <a:cxnLst/>
            <a:rect l="l" t="t" r="r" b="b"/>
            <a:pathLst>
              <a:path w="276508" h="395012">
                <a:moveTo>
                  <a:pt x="0" y="0"/>
                </a:moveTo>
                <a:lnTo>
                  <a:pt x="276508" y="0"/>
                </a:lnTo>
                <a:lnTo>
                  <a:pt x="276508" y="395012"/>
                </a:lnTo>
                <a:lnTo>
                  <a:pt x="0" y="39501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16" name="Group 16"/>
          <p:cNvGrpSpPr/>
          <p:nvPr/>
        </p:nvGrpSpPr>
        <p:grpSpPr>
          <a:xfrm>
            <a:off x="1469963" y="5006653"/>
            <a:ext cx="5091279" cy="687912"/>
            <a:chOff x="0" y="0"/>
            <a:chExt cx="3007793" cy="4064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3007793" cy="406400"/>
            </a:xfrm>
            <a:custGeom>
              <a:avLst/>
              <a:gdLst/>
              <a:ahLst/>
              <a:cxnLst/>
              <a:rect l="l" t="t" r="r" b="b"/>
              <a:pathLst>
                <a:path w="3007793" h="406400">
                  <a:moveTo>
                    <a:pt x="2804593" y="0"/>
                  </a:moveTo>
                  <a:cubicBezTo>
                    <a:pt x="2916817" y="0"/>
                    <a:pt x="3007793" y="90976"/>
                    <a:pt x="3007793" y="203200"/>
                  </a:cubicBezTo>
                  <a:cubicBezTo>
                    <a:pt x="3007793" y="315424"/>
                    <a:pt x="2916817" y="406400"/>
                    <a:pt x="2804593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EC8D38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3007793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9" name="Freeform 19"/>
          <p:cNvSpPr/>
          <p:nvPr/>
        </p:nvSpPr>
        <p:spPr>
          <a:xfrm>
            <a:off x="2994926" y="1757121"/>
            <a:ext cx="3045593" cy="1104027"/>
          </a:xfrm>
          <a:custGeom>
            <a:avLst/>
            <a:gdLst/>
            <a:ahLst/>
            <a:cxnLst/>
            <a:rect l="l" t="t" r="r" b="b"/>
            <a:pathLst>
              <a:path w="3045593" h="1104027">
                <a:moveTo>
                  <a:pt x="0" y="0"/>
                </a:moveTo>
                <a:lnTo>
                  <a:pt x="3045593" y="0"/>
                </a:lnTo>
                <a:lnTo>
                  <a:pt x="3045593" y="1104028"/>
                </a:lnTo>
                <a:lnTo>
                  <a:pt x="0" y="110402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20" name="Freeform 20"/>
          <p:cNvSpPr/>
          <p:nvPr/>
        </p:nvSpPr>
        <p:spPr>
          <a:xfrm>
            <a:off x="608320" y="470993"/>
            <a:ext cx="287301" cy="287301"/>
          </a:xfrm>
          <a:custGeom>
            <a:avLst/>
            <a:gdLst/>
            <a:ahLst/>
            <a:cxnLst/>
            <a:rect l="l" t="t" r="r" b="b"/>
            <a:pathLst>
              <a:path w="287301" h="287301">
                <a:moveTo>
                  <a:pt x="0" y="0"/>
                </a:moveTo>
                <a:lnTo>
                  <a:pt x="287300" y="0"/>
                </a:lnTo>
                <a:lnTo>
                  <a:pt x="287300" y="287301"/>
                </a:lnTo>
                <a:lnTo>
                  <a:pt x="0" y="287301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21" name="TextBox 21"/>
          <p:cNvSpPr txBox="1"/>
          <p:nvPr/>
        </p:nvSpPr>
        <p:spPr>
          <a:xfrm>
            <a:off x="1469963" y="2572339"/>
            <a:ext cx="7483537" cy="20818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100"/>
              </a:lnSpc>
              <a:spcBef>
                <a:spcPct val="0"/>
              </a:spcBef>
            </a:pPr>
            <a:r>
              <a:rPr lang="en-US" sz="5786" b="1">
                <a:solidFill>
                  <a:srgbClr val="201E1E"/>
                </a:solidFill>
                <a:latin typeface="Poppins Bold"/>
                <a:ea typeface="Poppins Bold"/>
                <a:cs typeface="Poppins Bold"/>
                <a:sym typeface="Poppins Bold"/>
              </a:rPr>
              <a:t>Travel Mate – Map It. Plan It. Share It.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0884472" y="7418374"/>
            <a:ext cx="1878752" cy="559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48"/>
              </a:lnSpc>
              <a:spcBef>
                <a:spcPct val="0"/>
              </a:spcBef>
            </a:pPr>
            <a:r>
              <a:rPr lang="en-US" sz="1605">
                <a:solidFill>
                  <a:srgbClr val="201E1E"/>
                </a:solidFill>
                <a:latin typeface="Poppins"/>
                <a:ea typeface="Poppins"/>
                <a:cs typeface="Poppins"/>
                <a:sym typeface="Poppins"/>
              </a:rPr>
              <a:t>Create your dream trip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156465" y="5999364"/>
            <a:ext cx="5718277" cy="559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1599">
                <a:solidFill>
                  <a:srgbClr val="201E1E"/>
                </a:solidFill>
                <a:latin typeface="Poppins"/>
                <a:ea typeface="Poppins"/>
                <a:cs typeface="Poppins"/>
                <a:sym typeface="Poppins"/>
              </a:rPr>
              <a:t>Plan. Pin. Personalize Your Journey.</a:t>
            </a:r>
          </a:p>
          <a:p>
            <a:pPr algn="ctr">
              <a:lnSpc>
                <a:spcPts val="2239"/>
              </a:lnSpc>
              <a:spcBef>
                <a:spcPct val="0"/>
              </a:spcBef>
            </a:pPr>
            <a:endParaRPr lang="en-US" sz="1599">
              <a:solidFill>
                <a:srgbClr val="201E1E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1469963" y="5197495"/>
            <a:ext cx="5091279" cy="283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9"/>
              </a:lnSpc>
              <a:spcBef>
                <a:spcPct val="0"/>
              </a:spcBef>
            </a:pPr>
            <a:r>
              <a:rPr lang="en-US" sz="1599" spc="44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BY: STEPHANIE BUFFOTOT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488037" y="-782920"/>
            <a:ext cx="13292502" cy="12278949"/>
          </a:xfrm>
          <a:custGeom>
            <a:avLst/>
            <a:gdLst/>
            <a:ahLst/>
            <a:cxnLst/>
            <a:rect l="l" t="t" r="r" b="b"/>
            <a:pathLst>
              <a:path w="13292502" h="12278949">
                <a:moveTo>
                  <a:pt x="0" y="0"/>
                </a:moveTo>
                <a:lnTo>
                  <a:pt x="13292503" y="0"/>
                </a:lnTo>
                <a:lnTo>
                  <a:pt x="13292503" y="12278948"/>
                </a:lnTo>
                <a:lnTo>
                  <a:pt x="0" y="122789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3" name="Freeform 3"/>
          <p:cNvSpPr/>
          <p:nvPr/>
        </p:nvSpPr>
        <p:spPr>
          <a:xfrm>
            <a:off x="0" y="3466059"/>
            <a:ext cx="8407940" cy="6820941"/>
          </a:xfrm>
          <a:custGeom>
            <a:avLst/>
            <a:gdLst/>
            <a:ahLst/>
            <a:cxnLst/>
            <a:rect l="l" t="t" r="r" b="b"/>
            <a:pathLst>
              <a:path w="8407940" h="6820941">
                <a:moveTo>
                  <a:pt x="0" y="0"/>
                </a:moveTo>
                <a:lnTo>
                  <a:pt x="8407940" y="0"/>
                </a:lnTo>
                <a:lnTo>
                  <a:pt x="8407940" y="6820941"/>
                </a:lnTo>
                <a:lnTo>
                  <a:pt x="0" y="68209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4" name="Freeform 4"/>
          <p:cNvSpPr/>
          <p:nvPr/>
        </p:nvSpPr>
        <p:spPr>
          <a:xfrm>
            <a:off x="12763223" y="-2873046"/>
            <a:ext cx="8178165" cy="8229600"/>
          </a:xfrm>
          <a:custGeom>
            <a:avLst/>
            <a:gdLst/>
            <a:ahLst/>
            <a:cxnLst/>
            <a:rect l="l" t="t" r="r" b="b"/>
            <a:pathLst>
              <a:path w="8178165" h="8229600">
                <a:moveTo>
                  <a:pt x="0" y="0"/>
                </a:moveTo>
                <a:lnTo>
                  <a:pt x="8178165" y="0"/>
                </a:lnTo>
                <a:lnTo>
                  <a:pt x="817816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0000"/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5" name="Group 5"/>
          <p:cNvGrpSpPr/>
          <p:nvPr/>
        </p:nvGrpSpPr>
        <p:grpSpPr>
          <a:xfrm>
            <a:off x="1620428" y="3994421"/>
            <a:ext cx="6280781" cy="3892414"/>
            <a:chOff x="0" y="0"/>
            <a:chExt cx="8374375" cy="5189886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6"/>
            <a:srcRect t="3577" b="3577"/>
            <a:stretch>
              <a:fillRect/>
            </a:stretch>
          </p:blipFill>
          <p:spPr>
            <a:xfrm>
              <a:off x="0" y="0"/>
              <a:ext cx="8374375" cy="5189886"/>
            </a:xfrm>
            <a:prstGeom prst="rect">
              <a:avLst/>
            </a:prstGeom>
          </p:spPr>
        </p:pic>
      </p:grpSp>
      <p:sp>
        <p:nvSpPr>
          <p:cNvPr id="7" name="Freeform 7"/>
          <p:cNvSpPr/>
          <p:nvPr/>
        </p:nvSpPr>
        <p:spPr>
          <a:xfrm>
            <a:off x="608320" y="470993"/>
            <a:ext cx="287301" cy="287301"/>
          </a:xfrm>
          <a:custGeom>
            <a:avLst/>
            <a:gdLst/>
            <a:ahLst/>
            <a:cxnLst/>
            <a:rect l="l" t="t" r="r" b="b"/>
            <a:pathLst>
              <a:path w="287301" h="287301">
                <a:moveTo>
                  <a:pt x="0" y="0"/>
                </a:moveTo>
                <a:lnTo>
                  <a:pt x="287300" y="0"/>
                </a:lnTo>
                <a:lnTo>
                  <a:pt x="287300" y="287301"/>
                </a:lnTo>
                <a:lnTo>
                  <a:pt x="0" y="28730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8" name="Freeform 8"/>
          <p:cNvSpPr/>
          <p:nvPr/>
        </p:nvSpPr>
        <p:spPr>
          <a:xfrm>
            <a:off x="13824791" y="9391442"/>
            <a:ext cx="2584473" cy="1968507"/>
          </a:xfrm>
          <a:custGeom>
            <a:avLst/>
            <a:gdLst/>
            <a:ahLst/>
            <a:cxnLst/>
            <a:rect l="l" t="t" r="r" b="b"/>
            <a:pathLst>
              <a:path w="2584473" h="1968507">
                <a:moveTo>
                  <a:pt x="0" y="0"/>
                </a:moveTo>
                <a:lnTo>
                  <a:pt x="2584473" y="0"/>
                </a:lnTo>
                <a:lnTo>
                  <a:pt x="2584473" y="1968506"/>
                </a:lnTo>
                <a:lnTo>
                  <a:pt x="0" y="196850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9" name="Freeform 9"/>
          <p:cNvSpPr/>
          <p:nvPr/>
        </p:nvSpPr>
        <p:spPr>
          <a:xfrm flipV="1">
            <a:off x="6454992" y="-693680"/>
            <a:ext cx="4449274" cy="1935434"/>
          </a:xfrm>
          <a:custGeom>
            <a:avLst/>
            <a:gdLst/>
            <a:ahLst/>
            <a:cxnLst/>
            <a:rect l="l" t="t" r="r" b="b"/>
            <a:pathLst>
              <a:path w="4449274" h="1935434">
                <a:moveTo>
                  <a:pt x="0" y="1935434"/>
                </a:moveTo>
                <a:lnTo>
                  <a:pt x="4449274" y="1935434"/>
                </a:lnTo>
                <a:lnTo>
                  <a:pt x="4449274" y="0"/>
                </a:lnTo>
                <a:lnTo>
                  <a:pt x="0" y="0"/>
                </a:lnTo>
                <a:lnTo>
                  <a:pt x="0" y="1935434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0" name="Freeform 10"/>
          <p:cNvSpPr/>
          <p:nvPr/>
        </p:nvSpPr>
        <p:spPr>
          <a:xfrm>
            <a:off x="8870192" y="4646719"/>
            <a:ext cx="9258408" cy="2507401"/>
          </a:xfrm>
          <a:custGeom>
            <a:avLst/>
            <a:gdLst/>
            <a:ahLst/>
            <a:cxnLst/>
            <a:rect l="l" t="t" r="r" b="b"/>
            <a:pathLst>
              <a:path w="9258408" h="2507401">
                <a:moveTo>
                  <a:pt x="0" y="0"/>
                </a:moveTo>
                <a:lnTo>
                  <a:pt x="9258407" y="0"/>
                </a:lnTo>
                <a:lnTo>
                  <a:pt x="9258407" y="2507401"/>
                </a:lnTo>
                <a:lnTo>
                  <a:pt x="0" y="2507401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t="-48273" b="-52964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1" name="TextBox 11"/>
          <p:cNvSpPr txBox="1"/>
          <p:nvPr/>
        </p:nvSpPr>
        <p:spPr>
          <a:xfrm>
            <a:off x="10406887" y="2194069"/>
            <a:ext cx="5798043" cy="18003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44"/>
              </a:lnSpc>
            </a:pPr>
            <a:r>
              <a:rPr lang="en-US" sz="5600" b="1" dirty="0">
                <a:solidFill>
                  <a:srgbClr val="23A29B"/>
                </a:solidFill>
                <a:latin typeface="Poppins Bold"/>
                <a:ea typeface="Poppins Bold"/>
                <a:cs typeface="Poppins Bold"/>
                <a:sym typeface="Poppins Bold"/>
              </a:rPr>
              <a:t>Understanding Product Logic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A29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653388" y="4930446"/>
            <a:ext cx="8178165" cy="8229600"/>
          </a:xfrm>
          <a:custGeom>
            <a:avLst/>
            <a:gdLst/>
            <a:ahLst/>
            <a:cxnLst/>
            <a:rect l="l" t="t" r="r" b="b"/>
            <a:pathLst>
              <a:path w="8178165" h="8229600">
                <a:moveTo>
                  <a:pt x="0" y="0"/>
                </a:moveTo>
                <a:lnTo>
                  <a:pt x="8178165" y="0"/>
                </a:lnTo>
                <a:lnTo>
                  <a:pt x="817816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3" name="Freeform 3"/>
          <p:cNvSpPr/>
          <p:nvPr/>
        </p:nvSpPr>
        <p:spPr>
          <a:xfrm>
            <a:off x="12763223" y="-2873046"/>
            <a:ext cx="8178165" cy="8229600"/>
          </a:xfrm>
          <a:custGeom>
            <a:avLst/>
            <a:gdLst/>
            <a:ahLst/>
            <a:cxnLst/>
            <a:rect l="l" t="t" r="r" b="b"/>
            <a:pathLst>
              <a:path w="8178165" h="8229600">
                <a:moveTo>
                  <a:pt x="0" y="0"/>
                </a:moveTo>
                <a:lnTo>
                  <a:pt x="8178165" y="0"/>
                </a:lnTo>
                <a:lnTo>
                  <a:pt x="817816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4" name="Freeform 4"/>
          <p:cNvSpPr/>
          <p:nvPr/>
        </p:nvSpPr>
        <p:spPr>
          <a:xfrm>
            <a:off x="0" y="583433"/>
            <a:ext cx="18288000" cy="6583680"/>
          </a:xfrm>
          <a:custGeom>
            <a:avLst/>
            <a:gdLst/>
            <a:ahLst/>
            <a:cxnLst/>
            <a:rect l="l" t="t" r="r" b="b"/>
            <a:pathLst>
              <a:path w="18288000" h="6583680">
                <a:moveTo>
                  <a:pt x="0" y="0"/>
                </a:moveTo>
                <a:lnTo>
                  <a:pt x="18288000" y="0"/>
                </a:lnTo>
                <a:lnTo>
                  <a:pt x="18288000" y="6583680"/>
                </a:lnTo>
                <a:lnTo>
                  <a:pt x="0" y="65836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5" name="Group 5"/>
          <p:cNvGrpSpPr/>
          <p:nvPr/>
        </p:nvGrpSpPr>
        <p:grpSpPr>
          <a:xfrm>
            <a:off x="8026843" y="1765796"/>
            <a:ext cx="2317772" cy="2783331"/>
            <a:chOff x="0" y="0"/>
            <a:chExt cx="3090363" cy="3711107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4"/>
            <a:srcRect l="7960" r="36454"/>
            <a:stretch>
              <a:fillRect/>
            </a:stretch>
          </p:blipFill>
          <p:spPr>
            <a:xfrm>
              <a:off x="0" y="0"/>
              <a:ext cx="3090363" cy="3711107"/>
            </a:xfrm>
            <a:prstGeom prst="rect">
              <a:avLst/>
            </a:prstGeom>
          </p:spPr>
        </p:pic>
      </p:grpSp>
      <p:grpSp>
        <p:nvGrpSpPr>
          <p:cNvPr id="7" name="Group 7"/>
          <p:cNvGrpSpPr/>
          <p:nvPr/>
        </p:nvGrpSpPr>
        <p:grpSpPr>
          <a:xfrm rot="73496">
            <a:off x="10701553" y="1765796"/>
            <a:ext cx="2317772" cy="2783331"/>
            <a:chOff x="0" y="0"/>
            <a:chExt cx="3090363" cy="3711107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/>
            <a:srcRect l="13800" r="30718"/>
            <a:stretch>
              <a:fillRect/>
            </a:stretch>
          </p:blipFill>
          <p:spPr>
            <a:xfrm>
              <a:off x="0" y="0"/>
              <a:ext cx="3090363" cy="3711107"/>
            </a:xfrm>
            <a:prstGeom prst="rect">
              <a:avLst/>
            </a:prstGeom>
          </p:spPr>
        </p:pic>
      </p:grpSp>
      <p:grpSp>
        <p:nvGrpSpPr>
          <p:cNvPr id="9" name="Group 9"/>
          <p:cNvGrpSpPr/>
          <p:nvPr/>
        </p:nvGrpSpPr>
        <p:grpSpPr>
          <a:xfrm>
            <a:off x="5270035" y="1684153"/>
            <a:ext cx="2317772" cy="2783331"/>
            <a:chOff x="0" y="0"/>
            <a:chExt cx="3090363" cy="3711107"/>
          </a:xfrm>
        </p:grpSpPr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6"/>
            <a:srcRect l="12918" r="31808"/>
            <a:stretch>
              <a:fillRect/>
            </a:stretch>
          </p:blipFill>
          <p:spPr>
            <a:xfrm>
              <a:off x="0" y="0"/>
              <a:ext cx="3090363" cy="3711107"/>
            </a:xfrm>
            <a:prstGeom prst="rect">
              <a:avLst/>
            </a:prstGeom>
          </p:spPr>
        </p:pic>
      </p:grpSp>
      <p:grpSp>
        <p:nvGrpSpPr>
          <p:cNvPr id="11" name="Group 11"/>
          <p:cNvGrpSpPr/>
          <p:nvPr/>
        </p:nvGrpSpPr>
        <p:grpSpPr>
          <a:xfrm rot="293196">
            <a:off x="2449728" y="1530392"/>
            <a:ext cx="2317772" cy="2783331"/>
            <a:chOff x="0" y="0"/>
            <a:chExt cx="3090363" cy="3711107"/>
          </a:xfrm>
        </p:grpSpPr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7"/>
            <a:srcRect r="44519"/>
            <a:stretch>
              <a:fillRect/>
            </a:stretch>
          </p:blipFill>
          <p:spPr>
            <a:xfrm>
              <a:off x="0" y="0"/>
              <a:ext cx="3090363" cy="3711107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 rot="-105928">
            <a:off x="13477410" y="1709671"/>
            <a:ext cx="2317772" cy="2783331"/>
            <a:chOff x="0" y="0"/>
            <a:chExt cx="3090363" cy="3711107"/>
          </a:xfrm>
        </p:grpSpPr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8"/>
            <a:srcRect l="18772" r="18772"/>
            <a:stretch>
              <a:fillRect/>
            </a:stretch>
          </p:blipFill>
          <p:spPr>
            <a:xfrm>
              <a:off x="0" y="0"/>
              <a:ext cx="3090363" cy="3711107"/>
            </a:xfrm>
            <a:prstGeom prst="rect">
              <a:avLst/>
            </a:prstGeom>
          </p:spPr>
        </p:pic>
      </p:grpSp>
      <p:sp>
        <p:nvSpPr>
          <p:cNvPr id="15" name="Freeform 15"/>
          <p:cNvSpPr/>
          <p:nvPr/>
        </p:nvSpPr>
        <p:spPr>
          <a:xfrm>
            <a:off x="608320" y="470993"/>
            <a:ext cx="287301" cy="287301"/>
          </a:xfrm>
          <a:custGeom>
            <a:avLst/>
            <a:gdLst/>
            <a:ahLst/>
            <a:cxnLst/>
            <a:rect l="l" t="t" r="r" b="b"/>
            <a:pathLst>
              <a:path w="287301" h="287301">
                <a:moveTo>
                  <a:pt x="0" y="0"/>
                </a:moveTo>
                <a:lnTo>
                  <a:pt x="287300" y="0"/>
                </a:lnTo>
                <a:lnTo>
                  <a:pt x="287300" y="287301"/>
                </a:lnTo>
                <a:lnTo>
                  <a:pt x="0" y="28730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6" name="Freeform 16"/>
          <p:cNvSpPr/>
          <p:nvPr/>
        </p:nvSpPr>
        <p:spPr>
          <a:xfrm flipH="1" flipV="1">
            <a:off x="15084746" y="4771151"/>
            <a:ext cx="4843412" cy="2106884"/>
          </a:xfrm>
          <a:custGeom>
            <a:avLst/>
            <a:gdLst/>
            <a:ahLst/>
            <a:cxnLst/>
            <a:rect l="l" t="t" r="r" b="b"/>
            <a:pathLst>
              <a:path w="4843412" h="2106884">
                <a:moveTo>
                  <a:pt x="4843412" y="2106885"/>
                </a:moveTo>
                <a:lnTo>
                  <a:pt x="0" y="2106885"/>
                </a:lnTo>
                <a:lnTo>
                  <a:pt x="0" y="0"/>
                </a:lnTo>
                <a:lnTo>
                  <a:pt x="4843412" y="0"/>
                </a:lnTo>
                <a:lnTo>
                  <a:pt x="4843412" y="2106885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7" name="Freeform 17"/>
          <p:cNvSpPr/>
          <p:nvPr/>
        </p:nvSpPr>
        <p:spPr>
          <a:xfrm rot="4376046">
            <a:off x="-459967" y="6100615"/>
            <a:ext cx="2516563" cy="1916782"/>
          </a:xfrm>
          <a:custGeom>
            <a:avLst/>
            <a:gdLst/>
            <a:ahLst/>
            <a:cxnLst/>
            <a:rect l="l" t="t" r="r" b="b"/>
            <a:pathLst>
              <a:path w="2516563" h="1916782">
                <a:moveTo>
                  <a:pt x="0" y="0"/>
                </a:moveTo>
                <a:lnTo>
                  <a:pt x="2516563" y="0"/>
                </a:lnTo>
                <a:lnTo>
                  <a:pt x="2516563" y="1916781"/>
                </a:lnTo>
                <a:lnTo>
                  <a:pt x="0" y="1916781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8" name="Freeform 18"/>
          <p:cNvSpPr/>
          <p:nvPr/>
        </p:nvSpPr>
        <p:spPr>
          <a:xfrm>
            <a:off x="4086065" y="7390916"/>
            <a:ext cx="10115870" cy="2304453"/>
          </a:xfrm>
          <a:custGeom>
            <a:avLst/>
            <a:gdLst/>
            <a:ahLst/>
            <a:cxnLst/>
            <a:rect l="l" t="t" r="r" b="b"/>
            <a:pathLst>
              <a:path w="10115870" h="2304453">
                <a:moveTo>
                  <a:pt x="0" y="0"/>
                </a:moveTo>
                <a:lnTo>
                  <a:pt x="10115870" y="0"/>
                </a:lnTo>
                <a:lnTo>
                  <a:pt x="10115870" y="2304453"/>
                </a:lnTo>
                <a:lnTo>
                  <a:pt x="0" y="2304453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t="-61572" b="-78215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9" name="TextBox 19"/>
          <p:cNvSpPr txBox="1"/>
          <p:nvPr/>
        </p:nvSpPr>
        <p:spPr>
          <a:xfrm>
            <a:off x="3203254" y="5578420"/>
            <a:ext cx="11881492" cy="15886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08"/>
              </a:lnSpc>
            </a:pPr>
            <a:r>
              <a:rPr lang="en-US" sz="6286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How Could This Product Make Money?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763223" y="-2873046"/>
            <a:ext cx="8178165" cy="8229600"/>
          </a:xfrm>
          <a:custGeom>
            <a:avLst/>
            <a:gdLst/>
            <a:ahLst/>
            <a:cxnLst/>
            <a:rect l="l" t="t" r="r" b="b"/>
            <a:pathLst>
              <a:path w="8178165" h="8229600">
                <a:moveTo>
                  <a:pt x="0" y="0"/>
                </a:moveTo>
                <a:lnTo>
                  <a:pt x="8178165" y="0"/>
                </a:lnTo>
                <a:lnTo>
                  <a:pt x="817816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3" name="Freeform 3"/>
          <p:cNvSpPr/>
          <p:nvPr/>
        </p:nvSpPr>
        <p:spPr>
          <a:xfrm>
            <a:off x="608320" y="470993"/>
            <a:ext cx="287301" cy="287301"/>
          </a:xfrm>
          <a:custGeom>
            <a:avLst/>
            <a:gdLst/>
            <a:ahLst/>
            <a:cxnLst/>
            <a:rect l="l" t="t" r="r" b="b"/>
            <a:pathLst>
              <a:path w="287301" h="287301">
                <a:moveTo>
                  <a:pt x="0" y="0"/>
                </a:moveTo>
                <a:lnTo>
                  <a:pt x="287300" y="0"/>
                </a:lnTo>
                <a:lnTo>
                  <a:pt x="287300" y="287301"/>
                </a:lnTo>
                <a:lnTo>
                  <a:pt x="0" y="28730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4" name="Freeform 4"/>
          <p:cNvSpPr/>
          <p:nvPr/>
        </p:nvSpPr>
        <p:spPr>
          <a:xfrm>
            <a:off x="-3526546" y="5143500"/>
            <a:ext cx="11400926" cy="10531605"/>
          </a:xfrm>
          <a:custGeom>
            <a:avLst/>
            <a:gdLst/>
            <a:ahLst/>
            <a:cxnLst/>
            <a:rect l="l" t="t" r="r" b="b"/>
            <a:pathLst>
              <a:path w="11400926" h="10531605">
                <a:moveTo>
                  <a:pt x="0" y="0"/>
                </a:moveTo>
                <a:lnTo>
                  <a:pt x="11400925" y="0"/>
                </a:lnTo>
                <a:lnTo>
                  <a:pt x="11400925" y="10531605"/>
                </a:lnTo>
                <a:lnTo>
                  <a:pt x="0" y="1053160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094338" y="2693127"/>
            <a:ext cx="4157286" cy="5552672"/>
            <a:chOff x="0" y="0"/>
            <a:chExt cx="13716000" cy="18319750"/>
          </a:xfrm>
        </p:grpSpPr>
        <p:sp>
          <p:nvSpPr>
            <p:cNvPr id="6" name="Freeform 6"/>
            <p:cNvSpPr/>
            <p:nvPr/>
          </p:nvSpPr>
          <p:spPr>
            <a:xfrm>
              <a:off x="334010" y="1350010"/>
              <a:ext cx="11877040" cy="15918179"/>
            </a:xfrm>
            <a:custGeom>
              <a:avLst/>
              <a:gdLst/>
              <a:ahLst/>
              <a:cxnLst/>
              <a:rect l="l" t="t" r="r" b="b"/>
              <a:pathLst>
                <a:path w="11877040" h="15918179">
                  <a:moveTo>
                    <a:pt x="208280" y="0"/>
                  </a:moveTo>
                  <a:lnTo>
                    <a:pt x="11877040" y="129540"/>
                  </a:lnTo>
                  <a:lnTo>
                    <a:pt x="11709400" y="15918179"/>
                  </a:lnTo>
                  <a:lnTo>
                    <a:pt x="0" y="15801340"/>
                  </a:lnTo>
                  <a:lnTo>
                    <a:pt x="208280" y="0"/>
                  </a:lnTo>
                  <a:close/>
                </a:path>
              </a:pathLst>
            </a:custGeom>
            <a:blipFill>
              <a:blip r:embed="rId7"/>
              <a:stretch>
                <a:fillRect l="-50581" r="-50581"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0"/>
              <a:ext cx="13716000" cy="18319750"/>
            </a:xfrm>
            <a:custGeom>
              <a:avLst/>
              <a:gdLst/>
              <a:ahLst/>
              <a:cxnLst/>
              <a:rect l="l" t="t" r="r" b="b"/>
              <a:pathLst>
                <a:path w="13716000" h="18319750">
                  <a:moveTo>
                    <a:pt x="13716000" y="18319750"/>
                  </a:moveTo>
                  <a:lnTo>
                    <a:pt x="0" y="18319750"/>
                  </a:lnTo>
                  <a:lnTo>
                    <a:pt x="0" y="0"/>
                  </a:lnTo>
                  <a:lnTo>
                    <a:pt x="13716000" y="0"/>
                  </a:lnTo>
                  <a:lnTo>
                    <a:pt x="13716000" y="18319750"/>
                  </a:lnTo>
                  <a:close/>
                </a:path>
              </a:pathLst>
            </a:custGeom>
            <a:blipFill>
              <a:blip r:embed="rId8"/>
              <a:stretch>
                <a:fillRect l="-3" r="-3"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8" name="Freeform 8"/>
          <p:cNvSpPr/>
          <p:nvPr/>
        </p:nvSpPr>
        <p:spPr>
          <a:xfrm>
            <a:off x="270678" y="7928617"/>
            <a:ext cx="5897058" cy="877187"/>
          </a:xfrm>
          <a:custGeom>
            <a:avLst/>
            <a:gdLst/>
            <a:ahLst/>
            <a:cxnLst/>
            <a:rect l="l" t="t" r="r" b="b"/>
            <a:pathLst>
              <a:path w="5897058" h="877187">
                <a:moveTo>
                  <a:pt x="0" y="0"/>
                </a:moveTo>
                <a:lnTo>
                  <a:pt x="5897058" y="0"/>
                </a:lnTo>
                <a:lnTo>
                  <a:pt x="5897058" y="877187"/>
                </a:lnTo>
                <a:lnTo>
                  <a:pt x="0" y="87718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55000"/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9" name="Freeform 9"/>
          <p:cNvSpPr/>
          <p:nvPr/>
        </p:nvSpPr>
        <p:spPr>
          <a:xfrm>
            <a:off x="14993927" y="9443715"/>
            <a:ext cx="2528347" cy="1925758"/>
          </a:xfrm>
          <a:custGeom>
            <a:avLst/>
            <a:gdLst/>
            <a:ahLst/>
            <a:cxnLst/>
            <a:rect l="l" t="t" r="r" b="b"/>
            <a:pathLst>
              <a:path w="2528347" h="1925758">
                <a:moveTo>
                  <a:pt x="0" y="0"/>
                </a:moveTo>
                <a:lnTo>
                  <a:pt x="2528347" y="0"/>
                </a:lnTo>
                <a:lnTo>
                  <a:pt x="2528347" y="1925758"/>
                </a:lnTo>
                <a:lnTo>
                  <a:pt x="0" y="192575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0" name="Freeform 10"/>
          <p:cNvSpPr/>
          <p:nvPr/>
        </p:nvSpPr>
        <p:spPr>
          <a:xfrm flipV="1">
            <a:off x="8313949" y="-693680"/>
            <a:ext cx="4449274" cy="1935434"/>
          </a:xfrm>
          <a:custGeom>
            <a:avLst/>
            <a:gdLst/>
            <a:ahLst/>
            <a:cxnLst/>
            <a:rect l="l" t="t" r="r" b="b"/>
            <a:pathLst>
              <a:path w="4449274" h="1935434">
                <a:moveTo>
                  <a:pt x="0" y="1935434"/>
                </a:moveTo>
                <a:lnTo>
                  <a:pt x="4449274" y="1935434"/>
                </a:lnTo>
                <a:lnTo>
                  <a:pt x="4449274" y="0"/>
                </a:lnTo>
                <a:lnTo>
                  <a:pt x="0" y="0"/>
                </a:lnTo>
                <a:lnTo>
                  <a:pt x="0" y="1935434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1" name="Freeform 11"/>
          <p:cNvSpPr/>
          <p:nvPr/>
        </p:nvSpPr>
        <p:spPr>
          <a:xfrm>
            <a:off x="6831012" y="4384585"/>
            <a:ext cx="11301259" cy="3018138"/>
          </a:xfrm>
          <a:custGeom>
            <a:avLst/>
            <a:gdLst/>
            <a:ahLst/>
            <a:cxnLst/>
            <a:rect l="l" t="t" r="r" b="b"/>
            <a:pathLst>
              <a:path w="11301259" h="3018138">
                <a:moveTo>
                  <a:pt x="0" y="0"/>
                </a:moveTo>
                <a:lnTo>
                  <a:pt x="11301259" y="0"/>
                </a:lnTo>
                <a:lnTo>
                  <a:pt x="11301259" y="3018138"/>
                </a:lnTo>
                <a:lnTo>
                  <a:pt x="0" y="3018138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t="-51286" b="-51381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2" name="TextBox 12"/>
          <p:cNvSpPr txBox="1"/>
          <p:nvPr/>
        </p:nvSpPr>
        <p:spPr>
          <a:xfrm>
            <a:off x="7338031" y="2918765"/>
            <a:ext cx="10287222" cy="8964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96"/>
              </a:lnSpc>
            </a:pPr>
            <a:r>
              <a:rPr lang="en-US" sz="5400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Marketing &amp; Sales Strategy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A29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697257" y="7268162"/>
            <a:ext cx="5022169" cy="747048"/>
          </a:xfrm>
          <a:custGeom>
            <a:avLst/>
            <a:gdLst/>
            <a:ahLst/>
            <a:cxnLst/>
            <a:rect l="l" t="t" r="r" b="b"/>
            <a:pathLst>
              <a:path w="5022169" h="747048">
                <a:moveTo>
                  <a:pt x="0" y="0"/>
                </a:moveTo>
                <a:lnTo>
                  <a:pt x="5022169" y="0"/>
                </a:lnTo>
                <a:lnTo>
                  <a:pt x="5022169" y="747048"/>
                </a:lnTo>
                <a:lnTo>
                  <a:pt x="0" y="7470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5000"/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3" name="Freeform 3"/>
          <p:cNvSpPr/>
          <p:nvPr/>
        </p:nvSpPr>
        <p:spPr>
          <a:xfrm>
            <a:off x="8565803" y="7268162"/>
            <a:ext cx="5022169" cy="747048"/>
          </a:xfrm>
          <a:custGeom>
            <a:avLst/>
            <a:gdLst/>
            <a:ahLst/>
            <a:cxnLst/>
            <a:rect l="l" t="t" r="r" b="b"/>
            <a:pathLst>
              <a:path w="5022169" h="747048">
                <a:moveTo>
                  <a:pt x="0" y="0"/>
                </a:moveTo>
                <a:lnTo>
                  <a:pt x="5022169" y="0"/>
                </a:lnTo>
                <a:lnTo>
                  <a:pt x="5022169" y="747048"/>
                </a:lnTo>
                <a:lnTo>
                  <a:pt x="0" y="7470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5000"/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4" name="Freeform 4"/>
          <p:cNvSpPr/>
          <p:nvPr/>
        </p:nvSpPr>
        <p:spPr>
          <a:xfrm>
            <a:off x="12439891" y="7268162"/>
            <a:ext cx="5022169" cy="747048"/>
          </a:xfrm>
          <a:custGeom>
            <a:avLst/>
            <a:gdLst/>
            <a:ahLst/>
            <a:cxnLst/>
            <a:rect l="l" t="t" r="r" b="b"/>
            <a:pathLst>
              <a:path w="5022169" h="747048">
                <a:moveTo>
                  <a:pt x="0" y="0"/>
                </a:moveTo>
                <a:lnTo>
                  <a:pt x="5022169" y="0"/>
                </a:lnTo>
                <a:lnTo>
                  <a:pt x="5022169" y="747048"/>
                </a:lnTo>
                <a:lnTo>
                  <a:pt x="0" y="7470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5000"/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5" name="Freeform 5"/>
          <p:cNvSpPr/>
          <p:nvPr/>
        </p:nvSpPr>
        <p:spPr>
          <a:xfrm>
            <a:off x="823168" y="7268162"/>
            <a:ext cx="5022169" cy="747048"/>
          </a:xfrm>
          <a:custGeom>
            <a:avLst/>
            <a:gdLst/>
            <a:ahLst/>
            <a:cxnLst/>
            <a:rect l="l" t="t" r="r" b="b"/>
            <a:pathLst>
              <a:path w="5022169" h="747048">
                <a:moveTo>
                  <a:pt x="0" y="0"/>
                </a:moveTo>
                <a:lnTo>
                  <a:pt x="5022170" y="0"/>
                </a:lnTo>
                <a:lnTo>
                  <a:pt x="5022170" y="747048"/>
                </a:lnTo>
                <a:lnTo>
                  <a:pt x="0" y="7470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5000"/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6" name="Freeform 6"/>
          <p:cNvSpPr/>
          <p:nvPr/>
        </p:nvSpPr>
        <p:spPr>
          <a:xfrm>
            <a:off x="-2653388" y="4930446"/>
            <a:ext cx="8178165" cy="8229600"/>
          </a:xfrm>
          <a:custGeom>
            <a:avLst/>
            <a:gdLst/>
            <a:ahLst/>
            <a:cxnLst/>
            <a:rect l="l" t="t" r="r" b="b"/>
            <a:pathLst>
              <a:path w="8178165" h="8229600">
                <a:moveTo>
                  <a:pt x="0" y="0"/>
                </a:moveTo>
                <a:lnTo>
                  <a:pt x="8178165" y="0"/>
                </a:lnTo>
                <a:lnTo>
                  <a:pt x="817816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0000"/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7" name="Freeform 7"/>
          <p:cNvSpPr/>
          <p:nvPr/>
        </p:nvSpPr>
        <p:spPr>
          <a:xfrm>
            <a:off x="12763223" y="-2873046"/>
            <a:ext cx="8178165" cy="8229600"/>
          </a:xfrm>
          <a:custGeom>
            <a:avLst/>
            <a:gdLst/>
            <a:ahLst/>
            <a:cxnLst/>
            <a:rect l="l" t="t" r="r" b="b"/>
            <a:pathLst>
              <a:path w="8178165" h="8229600">
                <a:moveTo>
                  <a:pt x="0" y="0"/>
                </a:moveTo>
                <a:lnTo>
                  <a:pt x="8178165" y="0"/>
                </a:lnTo>
                <a:lnTo>
                  <a:pt x="817816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0000"/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8" name="Freeform 8"/>
          <p:cNvSpPr/>
          <p:nvPr/>
        </p:nvSpPr>
        <p:spPr>
          <a:xfrm>
            <a:off x="608320" y="470993"/>
            <a:ext cx="287301" cy="287301"/>
          </a:xfrm>
          <a:custGeom>
            <a:avLst/>
            <a:gdLst/>
            <a:ahLst/>
            <a:cxnLst/>
            <a:rect l="l" t="t" r="r" b="b"/>
            <a:pathLst>
              <a:path w="287301" h="287301">
                <a:moveTo>
                  <a:pt x="0" y="0"/>
                </a:moveTo>
                <a:lnTo>
                  <a:pt x="287300" y="0"/>
                </a:lnTo>
                <a:lnTo>
                  <a:pt x="287300" y="287301"/>
                </a:lnTo>
                <a:lnTo>
                  <a:pt x="0" y="28730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9" name="Freeform 9"/>
          <p:cNvSpPr/>
          <p:nvPr/>
        </p:nvSpPr>
        <p:spPr>
          <a:xfrm>
            <a:off x="2182324" y="4255927"/>
            <a:ext cx="2309402" cy="3299145"/>
          </a:xfrm>
          <a:custGeom>
            <a:avLst/>
            <a:gdLst/>
            <a:ahLst/>
            <a:cxnLst/>
            <a:rect l="l" t="t" r="r" b="b"/>
            <a:pathLst>
              <a:path w="2309402" h="3299145">
                <a:moveTo>
                  <a:pt x="0" y="0"/>
                </a:moveTo>
                <a:lnTo>
                  <a:pt x="2309401" y="0"/>
                </a:lnTo>
                <a:lnTo>
                  <a:pt x="2309401" y="3299146"/>
                </a:lnTo>
                <a:lnTo>
                  <a:pt x="0" y="329914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10" name="Group 10"/>
          <p:cNvGrpSpPr/>
          <p:nvPr/>
        </p:nvGrpSpPr>
        <p:grpSpPr>
          <a:xfrm>
            <a:off x="2314523" y="4917678"/>
            <a:ext cx="2039461" cy="2464007"/>
            <a:chOff x="0" y="0"/>
            <a:chExt cx="2719281" cy="3285342"/>
          </a:xfrm>
        </p:grpSpPr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7"/>
            <a:srcRect t="16020" b="16020"/>
            <a:stretch>
              <a:fillRect/>
            </a:stretch>
          </p:blipFill>
          <p:spPr>
            <a:xfrm>
              <a:off x="0" y="0"/>
              <a:ext cx="2719281" cy="3285342"/>
            </a:xfrm>
            <a:prstGeom prst="rect">
              <a:avLst/>
            </a:prstGeom>
          </p:spPr>
        </p:pic>
      </p:grpSp>
      <p:sp>
        <p:nvSpPr>
          <p:cNvPr id="12" name="Freeform 12"/>
          <p:cNvSpPr/>
          <p:nvPr/>
        </p:nvSpPr>
        <p:spPr>
          <a:xfrm>
            <a:off x="6053641" y="4255927"/>
            <a:ext cx="2309402" cy="3299145"/>
          </a:xfrm>
          <a:custGeom>
            <a:avLst/>
            <a:gdLst/>
            <a:ahLst/>
            <a:cxnLst/>
            <a:rect l="l" t="t" r="r" b="b"/>
            <a:pathLst>
              <a:path w="2309402" h="3299145">
                <a:moveTo>
                  <a:pt x="0" y="0"/>
                </a:moveTo>
                <a:lnTo>
                  <a:pt x="2309401" y="0"/>
                </a:lnTo>
                <a:lnTo>
                  <a:pt x="2309401" y="3299146"/>
                </a:lnTo>
                <a:lnTo>
                  <a:pt x="0" y="329914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13" name="Group 13"/>
          <p:cNvGrpSpPr/>
          <p:nvPr/>
        </p:nvGrpSpPr>
        <p:grpSpPr>
          <a:xfrm>
            <a:off x="6185840" y="4917678"/>
            <a:ext cx="2039461" cy="2464007"/>
            <a:chOff x="0" y="0"/>
            <a:chExt cx="2719281" cy="3285342"/>
          </a:xfrm>
        </p:grpSpPr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8"/>
            <a:srcRect l="19012" r="19012"/>
            <a:stretch>
              <a:fillRect/>
            </a:stretch>
          </p:blipFill>
          <p:spPr>
            <a:xfrm>
              <a:off x="0" y="0"/>
              <a:ext cx="2719281" cy="3285342"/>
            </a:xfrm>
            <a:prstGeom prst="rect">
              <a:avLst/>
            </a:prstGeom>
          </p:spPr>
        </p:pic>
      </p:grpSp>
      <p:sp>
        <p:nvSpPr>
          <p:cNvPr id="15" name="Freeform 15"/>
          <p:cNvSpPr/>
          <p:nvPr/>
        </p:nvSpPr>
        <p:spPr>
          <a:xfrm>
            <a:off x="9924958" y="4255927"/>
            <a:ext cx="2309402" cy="3299145"/>
          </a:xfrm>
          <a:custGeom>
            <a:avLst/>
            <a:gdLst/>
            <a:ahLst/>
            <a:cxnLst/>
            <a:rect l="l" t="t" r="r" b="b"/>
            <a:pathLst>
              <a:path w="2309402" h="3299145">
                <a:moveTo>
                  <a:pt x="0" y="0"/>
                </a:moveTo>
                <a:lnTo>
                  <a:pt x="2309401" y="0"/>
                </a:lnTo>
                <a:lnTo>
                  <a:pt x="2309401" y="3299146"/>
                </a:lnTo>
                <a:lnTo>
                  <a:pt x="0" y="329914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16" name="Group 16"/>
          <p:cNvGrpSpPr/>
          <p:nvPr/>
        </p:nvGrpSpPr>
        <p:grpSpPr>
          <a:xfrm>
            <a:off x="10057157" y="4917678"/>
            <a:ext cx="2039461" cy="2464007"/>
            <a:chOff x="0" y="0"/>
            <a:chExt cx="2719281" cy="3285342"/>
          </a:xfrm>
        </p:grpSpPr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9"/>
            <a:srcRect l="18961" r="18961"/>
            <a:stretch>
              <a:fillRect/>
            </a:stretch>
          </p:blipFill>
          <p:spPr>
            <a:xfrm>
              <a:off x="0" y="0"/>
              <a:ext cx="2719281" cy="3285342"/>
            </a:xfrm>
            <a:prstGeom prst="rect">
              <a:avLst/>
            </a:prstGeom>
          </p:spPr>
        </p:pic>
      </p:grpSp>
      <p:sp>
        <p:nvSpPr>
          <p:cNvPr id="18" name="Freeform 18"/>
          <p:cNvSpPr/>
          <p:nvPr/>
        </p:nvSpPr>
        <p:spPr>
          <a:xfrm>
            <a:off x="13796275" y="4255927"/>
            <a:ext cx="2309402" cy="3299145"/>
          </a:xfrm>
          <a:custGeom>
            <a:avLst/>
            <a:gdLst/>
            <a:ahLst/>
            <a:cxnLst/>
            <a:rect l="l" t="t" r="r" b="b"/>
            <a:pathLst>
              <a:path w="2309402" h="3299145">
                <a:moveTo>
                  <a:pt x="0" y="0"/>
                </a:moveTo>
                <a:lnTo>
                  <a:pt x="2309401" y="0"/>
                </a:lnTo>
                <a:lnTo>
                  <a:pt x="2309401" y="3299146"/>
                </a:lnTo>
                <a:lnTo>
                  <a:pt x="0" y="329914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19" name="Group 19"/>
          <p:cNvGrpSpPr/>
          <p:nvPr/>
        </p:nvGrpSpPr>
        <p:grpSpPr>
          <a:xfrm>
            <a:off x="13928474" y="4917678"/>
            <a:ext cx="2039461" cy="2464007"/>
            <a:chOff x="0" y="0"/>
            <a:chExt cx="2719281" cy="3285342"/>
          </a:xfrm>
        </p:grpSpPr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10"/>
            <a:srcRect l="22409" r="22409"/>
            <a:stretch>
              <a:fillRect/>
            </a:stretch>
          </p:blipFill>
          <p:spPr>
            <a:xfrm>
              <a:off x="0" y="0"/>
              <a:ext cx="2719281" cy="3285342"/>
            </a:xfrm>
            <a:prstGeom prst="rect">
              <a:avLst/>
            </a:prstGeom>
          </p:spPr>
        </p:pic>
      </p:grpSp>
      <p:sp>
        <p:nvSpPr>
          <p:cNvPr id="21" name="Freeform 21"/>
          <p:cNvSpPr/>
          <p:nvPr/>
        </p:nvSpPr>
        <p:spPr>
          <a:xfrm flipH="1" flipV="1">
            <a:off x="15084746" y="0"/>
            <a:ext cx="4843412" cy="2106884"/>
          </a:xfrm>
          <a:custGeom>
            <a:avLst/>
            <a:gdLst/>
            <a:ahLst/>
            <a:cxnLst/>
            <a:rect l="l" t="t" r="r" b="b"/>
            <a:pathLst>
              <a:path w="4843412" h="2106884">
                <a:moveTo>
                  <a:pt x="4843412" y="2106884"/>
                </a:moveTo>
                <a:lnTo>
                  <a:pt x="0" y="2106884"/>
                </a:lnTo>
                <a:lnTo>
                  <a:pt x="0" y="0"/>
                </a:lnTo>
                <a:lnTo>
                  <a:pt x="4843412" y="0"/>
                </a:lnTo>
                <a:lnTo>
                  <a:pt x="4843412" y="2106884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22" name="Freeform 22"/>
          <p:cNvSpPr/>
          <p:nvPr/>
        </p:nvSpPr>
        <p:spPr>
          <a:xfrm rot="4376046">
            <a:off x="-474951" y="1994546"/>
            <a:ext cx="2166541" cy="1650182"/>
          </a:xfrm>
          <a:custGeom>
            <a:avLst/>
            <a:gdLst/>
            <a:ahLst/>
            <a:cxnLst/>
            <a:rect l="l" t="t" r="r" b="b"/>
            <a:pathLst>
              <a:path w="2166541" h="1650182">
                <a:moveTo>
                  <a:pt x="0" y="0"/>
                </a:moveTo>
                <a:lnTo>
                  <a:pt x="2166541" y="0"/>
                </a:lnTo>
                <a:lnTo>
                  <a:pt x="2166541" y="1650182"/>
                </a:lnTo>
                <a:lnTo>
                  <a:pt x="0" y="165018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23" name="TextBox 23"/>
          <p:cNvSpPr txBox="1"/>
          <p:nvPr/>
        </p:nvSpPr>
        <p:spPr>
          <a:xfrm>
            <a:off x="3336604" y="1726837"/>
            <a:ext cx="11614792" cy="9982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40"/>
              </a:lnSpc>
            </a:pPr>
            <a:r>
              <a:rPr lang="en-US" sz="6000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Future Roadmap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2179552" y="8004580"/>
            <a:ext cx="2309402" cy="1259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88"/>
              </a:lnSpc>
            </a:pPr>
            <a:r>
              <a:rPr lang="en-US" sz="1777" i="1">
                <a:solidFill>
                  <a:srgbClr val="FFFFF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Share wishlists or itineraries with friends.</a:t>
            </a:r>
          </a:p>
          <a:p>
            <a:pPr algn="ctr">
              <a:lnSpc>
                <a:spcPts val="2488"/>
              </a:lnSpc>
              <a:spcBef>
                <a:spcPct val="0"/>
              </a:spcBef>
            </a:pPr>
            <a:endParaRPr lang="en-US" sz="1777" i="1">
              <a:solidFill>
                <a:srgbClr val="FFFFFF"/>
              </a:solidFill>
              <a:latin typeface="Poppins Italics"/>
              <a:ea typeface="Poppins Italics"/>
              <a:cs typeface="Poppins Italics"/>
              <a:sym typeface="Poppins Italics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6050869" y="7996640"/>
            <a:ext cx="2309402" cy="15740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91"/>
              </a:lnSpc>
            </a:pPr>
            <a:r>
              <a:rPr lang="en-US" sz="1779" i="1">
                <a:solidFill>
                  <a:srgbClr val="FFFFF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Collaborative planning: allow others to pin suggestions.</a:t>
            </a:r>
          </a:p>
          <a:p>
            <a:pPr algn="ctr">
              <a:lnSpc>
                <a:spcPts val="2491"/>
              </a:lnSpc>
              <a:spcBef>
                <a:spcPct val="0"/>
              </a:spcBef>
            </a:pPr>
            <a:endParaRPr lang="en-US" sz="1779" i="1">
              <a:solidFill>
                <a:srgbClr val="FFFFFF"/>
              </a:solidFill>
              <a:latin typeface="Poppins Italics"/>
              <a:ea typeface="Poppins Italics"/>
              <a:cs typeface="Poppins Italics"/>
              <a:sym typeface="Poppins Italics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9922187" y="8033439"/>
            <a:ext cx="2309402" cy="11956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48"/>
              </a:lnSpc>
            </a:pPr>
            <a:r>
              <a:rPr lang="en-US" sz="1677" i="1">
                <a:solidFill>
                  <a:srgbClr val="FFFFF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Auto-generate itineraries based on pins + trip duration.</a:t>
            </a:r>
          </a:p>
          <a:p>
            <a:pPr algn="ctr">
              <a:lnSpc>
                <a:spcPts val="2348"/>
              </a:lnSpc>
              <a:spcBef>
                <a:spcPct val="0"/>
              </a:spcBef>
            </a:pPr>
            <a:endParaRPr lang="en-US" sz="1677" i="1">
              <a:solidFill>
                <a:srgbClr val="FFFFFF"/>
              </a:solidFill>
              <a:latin typeface="Poppins Italics"/>
              <a:ea typeface="Poppins Italics"/>
              <a:cs typeface="Poppins Italics"/>
              <a:sym typeface="Poppins Italics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13793504" y="8060714"/>
            <a:ext cx="2309402" cy="11956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48"/>
              </a:lnSpc>
            </a:pPr>
            <a:r>
              <a:rPr lang="en-US" sz="1677" i="1">
                <a:solidFill>
                  <a:srgbClr val="FFFFF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Get directions integrated with Google Maps.</a:t>
            </a:r>
          </a:p>
          <a:p>
            <a:pPr algn="ctr">
              <a:lnSpc>
                <a:spcPts val="2348"/>
              </a:lnSpc>
              <a:spcBef>
                <a:spcPct val="0"/>
              </a:spcBef>
            </a:pPr>
            <a:endParaRPr lang="en-US" sz="1677" i="1">
              <a:solidFill>
                <a:srgbClr val="FFFFFF"/>
              </a:solidFill>
              <a:latin typeface="Poppins Italics"/>
              <a:ea typeface="Poppins Italics"/>
              <a:cs typeface="Poppins Italics"/>
              <a:sym typeface="Poppins Italic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653388" y="4930446"/>
            <a:ext cx="8178165" cy="8229600"/>
          </a:xfrm>
          <a:custGeom>
            <a:avLst/>
            <a:gdLst/>
            <a:ahLst/>
            <a:cxnLst/>
            <a:rect l="l" t="t" r="r" b="b"/>
            <a:pathLst>
              <a:path w="8178165" h="8229600">
                <a:moveTo>
                  <a:pt x="0" y="0"/>
                </a:moveTo>
                <a:lnTo>
                  <a:pt x="8178165" y="0"/>
                </a:lnTo>
                <a:lnTo>
                  <a:pt x="817816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3" name="Freeform 3"/>
          <p:cNvSpPr/>
          <p:nvPr/>
        </p:nvSpPr>
        <p:spPr>
          <a:xfrm>
            <a:off x="608320" y="470993"/>
            <a:ext cx="287301" cy="287301"/>
          </a:xfrm>
          <a:custGeom>
            <a:avLst/>
            <a:gdLst/>
            <a:ahLst/>
            <a:cxnLst/>
            <a:rect l="l" t="t" r="r" b="b"/>
            <a:pathLst>
              <a:path w="287301" h="287301">
                <a:moveTo>
                  <a:pt x="0" y="0"/>
                </a:moveTo>
                <a:lnTo>
                  <a:pt x="287300" y="0"/>
                </a:lnTo>
                <a:lnTo>
                  <a:pt x="287300" y="287301"/>
                </a:lnTo>
                <a:lnTo>
                  <a:pt x="0" y="28730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4" name="Freeform 4"/>
          <p:cNvSpPr/>
          <p:nvPr/>
        </p:nvSpPr>
        <p:spPr>
          <a:xfrm>
            <a:off x="8829465" y="-3430149"/>
            <a:ext cx="12830242" cy="11851936"/>
          </a:xfrm>
          <a:custGeom>
            <a:avLst/>
            <a:gdLst/>
            <a:ahLst/>
            <a:cxnLst/>
            <a:rect l="l" t="t" r="r" b="b"/>
            <a:pathLst>
              <a:path w="12830242" h="11851936">
                <a:moveTo>
                  <a:pt x="0" y="0"/>
                </a:moveTo>
                <a:lnTo>
                  <a:pt x="12830241" y="0"/>
                </a:lnTo>
                <a:lnTo>
                  <a:pt x="12830241" y="11851935"/>
                </a:lnTo>
                <a:lnTo>
                  <a:pt x="0" y="1185193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5" name="Freeform 5"/>
          <p:cNvSpPr/>
          <p:nvPr/>
        </p:nvSpPr>
        <p:spPr>
          <a:xfrm rot="1583873">
            <a:off x="7167443" y="-1369607"/>
            <a:ext cx="12540913" cy="10330577"/>
          </a:xfrm>
          <a:custGeom>
            <a:avLst/>
            <a:gdLst/>
            <a:ahLst/>
            <a:cxnLst/>
            <a:rect l="l" t="t" r="r" b="b"/>
            <a:pathLst>
              <a:path w="12540913" h="10330577">
                <a:moveTo>
                  <a:pt x="0" y="0"/>
                </a:moveTo>
                <a:lnTo>
                  <a:pt x="12540913" y="0"/>
                </a:lnTo>
                <a:lnTo>
                  <a:pt x="12540913" y="10330577"/>
                </a:lnTo>
                <a:lnTo>
                  <a:pt x="0" y="1033057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6" name="Group 6"/>
          <p:cNvGrpSpPr/>
          <p:nvPr/>
        </p:nvGrpSpPr>
        <p:grpSpPr>
          <a:xfrm rot="1593462">
            <a:off x="10355439" y="2653740"/>
            <a:ext cx="5132829" cy="5818762"/>
            <a:chOff x="0" y="0"/>
            <a:chExt cx="6843771" cy="7758349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8"/>
            <a:srcRect l="20614" r="20614"/>
            <a:stretch>
              <a:fillRect/>
            </a:stretch>
          </p:blipFill>
          <p:spPr>
            <a:xfrm>
              <a:off x="0" y="0"/>
              <a:ext cx="6843771" cy="7758349"/>
            </a:xfrm>
            <a:prstGeom prst="rect">
              <a:avLst/>
            </a:prstGeom>
          </p:spPr>
        </p:pic>
      </p:grpSp>
      <p:sp>
        <p:nvSpPr>
          <p:cNvPr id="8" name="Freeform 8"/>
          <p:cNvSpPr/>
          <p:nvPr/>
        </p:nvSpPr>
        <p:spPr>
          <a:xfrm>
            <a:off x="3090724" y="1695298"/>
            <a:ext cx="2409659" cy="873501"/>
          </a:xfrm>
          <a:custGeom>
            <a:avLst/>
            <a:gdLst/>
            <a:ahLst/>
            <a:cxnLst/>
            <a:rect l="l" t="t" r="r" b="b"/>
            <a:pathLst>
              <a:path w="2409659" h="873501">
                <a:moveTo>
                  <a:pt x="0" y="0"/>
                </a:moveTo>
                <a:lnTo>
                  <a:pt x="2409659" y="0"/>
                </a:lnTo>
                <a:lnTo>
                  <a:pt x="2409659" y="873501"/>
                </a:lnTo>
                <a:lnTo>
                  <a:pt x="0" y="87350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9" name="Freeform 9"/>
          <p:cNvSpPr/>
          <p:nvPr/>
        </p:nvSpPr>
        <p:spPr>
          <a:xfrm>
            <a:off x="6808001" y="8557216"/>
            <a:ext cx="1884335" cy="1855285"/>
          </a:xfrm>
          <a:custGeom>
            <a:avLst/>
            <a:gdLst/>
            <a:ahLst/>
            <a:cxnLst/>
            <a:rect l="l" t="t" r="r" b="b"/>
            <a:pathLst>
              <a:path w="1884335" h="1855285">
                <a:moveTo>
                  <a:pt x="0" y="0"/>
                </a:moveTo>
                <a:lnTo>
                  <a:pt x="1884336" y="0"/>
                </a:lnTo>
                <a:lnTo>
                  <a:pt x="1884336" y="1855285"/>
                </a:lnTo>
                <a:lnTo>
                  <a:pt x="0" y="185528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0" name="Freeform 10"/>
          <p:cNvSpPr/>
          <p:nvPr/>
        </p:nvSpPr>
        <p:spPr>
          <a:xfrm>
            <a:off x="608320" y="3355467"/>
            <a:ext cx="8698042" cy="4729560"/>
          </a:xfrm>
          <a:custGeom>
            <a:avLst/>
            <a:gdLst/>
            <a:ahLst/>
            <a:cxnLst/>
            <a:rect l="l" t="t" r="r" b="b"/>
            <a:pathLst>
              <a:path w="8698042" h="4729560">
                <a:moveTo>
                  <a:pt x="0" y="0"/>
                </a:moveTo>
                <a:lnTo>
                  <a:pt x="8698041" y="0"/>
                </a:lnTo>
                <a:lnTo>
                  <a:pt x="8698041" y="4729560"/>
                </a:lnTo>
                <a:lnTo>
                  <a:pt x="0" y="4729560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1" name="TextBox 11"/>
          <p:cNvSpPr txBox="1"/>
          <p:nvPr/>
        </p:nvSpPr>
        <p:spPr>
          <a:xfrm>
            <a:off x="1824790" y="2606899"/>
            <a:ext cx="6467938" cy="1198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529"/>
              </a:lnSpc>
            </a:pPr>
            <a:r>
              <a:rPr lang="en-US" sz="8123" b="1">
                <a:solidFill>
                  <a:srgbClr val="201E1E"/>
                </a:solidFill>
                <a:latin typeface="Poppins Bold"/>
                <a:ea typeface="Poppins Bold"/>
                <a:cs typeface="Poppins Bold"/>
                <a:sym typeface="Poppins Bold"/>
              </a:rPr>
              <a:t>Conclusion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506539" y="3754884"/>
            <a:ext cx="13292502" cy="12278949"/>
          </a:xfrm>
          <a:custGeom>
            <a:avLst/>
            <a:gdLst/>
            <a:ahLst/>
            <a:cxnLst/>
            <a:rect l="l" t="t" r="r" b="b"/>
            <a:pathLst>
              <a:path w="13292502" h="12278949">
                <a:moveTo>
                  <a:pt x="0" y="0"/>
                </a:moveTo>
                <a:lnTo>
                  <a:pt x="13292502" y="0"/>
                </a:lnTo>
                <a:lnTo>
                  <a:pt x="13292502" y="12278949"/>
                </a:lnTo>
                <a:lnTo>
                  <a:pt x="0" y="122789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3" name="Freeform 3"/>
          <p:cNvSpPr/>
          <p:nvPr/>
        </p:nvSpPr>
        <p:spPr>
          <a:xfrm>
            <a:off x="12763223" y="-2873046"/>
            <a:ext cx="8178165" cy="8229600"/>
          </a:xfrm>
          <a:custGeom>
            <a:avLst/>
            <a:gdLst/>
            <a:ahLst/>
            <a:cxnLst/>
            <a:rect l="l" t="t" r="r" b="b"/>
            <a:pathLst>
              <a:path w="8178165" h="8229600">
                <a:moveTo>
                  <a:pt x="0" y="0"/>
                </a:moveTo>
                <a:lnTo>
                  <a:pt x="8178165" y="0"/>
                </a:lnTo>
                <a:lnTo>
                  <a:pt x="817816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0000"/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4" name="Freeform 4"/>
          <p:cNvSpPr/>
          <p:nvPr/>
        </p:nvSpPr>
        <p:spPr>
          <a:xfrm>
            <a:off x="608320" y="470993"/>
            <a:ext cx="287301" cy="287301"/>
          </a:xfrm>
          <a:custGeom>
            <a:avLst/>
            <a:gdLst/>
            <a:ahLst/>
            <a:cxnLst/>
            <a:rect l="l" t="t" r="r" b="b"/>
            <a:pathLst>
              <a:path w="287301" h="287301">
                <a:moveTo>
                  <a:pt x="0" y="0"/>
                </a:moveTo>
                <a:lnTo>
                  <a:pt x="287300" y="0"/>
                </a:lnTo>
                <a:lnTo>
                  <a:pt x="287300" y="287301"/>
                </a:lnTo>
                <a:lnTo>
                  <a:pt x="0" y="28730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5" name="Freeform 5"/>
          <p:cNvSpPr/>
          <p:nvPr/>
        </p:nvSpPr>
        <p:spPr>
          <a:xfrm>
            <a:off x="3832761" y="1905776"/>
            <a:ext cx="4621851" cy="6475448"/>
          </a:xfrm>
          <a:custGeom>
            <a:avLst/>
            <a:gdLst/>
            <a:ahLst/>
            <a:cxnLst/>
            <a:rect l="l" t="t" r="r" b="b"/>
            <a:pathLst>
              <a:path w="4621851" h="6475448">
                <a:moveTo>
                  <a:pt x="0" y="0"/>
                </a:moveTo>
                <a:lnTo>
                  <a:pt x="4621851" y="0"/>
                </a:lnTo>
                <a:lnTo>
                  <a:pt x="4621851" y="6475448"/>
                </a:lnTo>
                <a:lnTo>
                  <a:pt x="0" y="647544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6" name="Group 6"/>
          <p:cNvGrpSpPr/>
          <p:nvPr/>
        </p:nvGrpSpPr>
        <p:grpSpPr>
          <a:xfrm>
            <a:off x="4391895" y="2218054"/>
            <a:ext cx="3837851" cy="5762395"/>
            <a:chOff x="0" y="0"/>
            <a:chExt cx="5117135" cy="7683193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8"/>
            <a:srcRect l="1428" t="6593" r="57045"/>
            <a:stretch>
              <a:fillRect/>
            </a:stretch>
          </p:blipFill>
          <p:spPr>
            <a:xfrm>
              <a:off x="0" y="0"/>
              <a:ext cx="5117135" cy="7683193"/>
            </a:xfrm>
            <a:prstGeom prst="rect">
              <a:avLst/>
            </a:prstGeom>
          </p:spPr>
        </p:pic>
      </p:grpSp>
      <p:sp>
        <p:nvSpPr>
          <p:cNvPr id="8" name="Freeform 8"/>
          <p:cNvSpPr/>
          <p:nvPr/>
        </p:nvSpPr>
        <p:spPr>
          <a:xfrm>
            <a:off x="-1050895" y="1905776"/>
            <a:ext cx="4621851" cy="6475448"/>
          </a:xfrm>
          <a:custGeom>
            <a:avLst/>
            <a:gdLst/>
            <a:ahLst/>
            <a:cxnLst/>
            <a:rect l="l" t="t" r="r" b="b"/>
            <a:pathLst>
              <a:path w="4621851" h="6475448">
                <a:moveTo>
                  <a:pt x="0" y="0"/>
                </a:moveTo>
                <a:lnTo>
                  <a:pt x="4621851" y="0"/>
                </a:lnTo>
                <a:lnTo>
                  <a:pt x="4621851" y="6475448"/>
                </a:lnTo>
                <a:lnTo>
                  <a:pt x="0" y="647544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9" name="Group 9"/>
          <p:cNvGrpSpPr/>
          <p:nvPr/>
        </p:nvGrpSpPr>
        <p:grpSpPr>
          <a:xfrm>
            <a:off x="0" y="2218054"/>
            <a:ext cx="3346091" cy="5762395"/>
            <a:chOff x="0" y="0"/>
            <a:chExt cx="4461454" cy="7683193"/>
          </a:xfrm>
        </p:grpSpPr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9"/>
            <a:srcRect l="27603" r="33708"/>
            <a:stretch>
              <a:fillRect/>
            </a:stretch>
          </p:blipFill>
          <p:spPr>
            <a:xfrm>
              <a:off x="0" y="0"/>
              <a:ext cx="4461454" cy="7683193"/>
            </a:xfrm>
            <a:prstGeom prst="rect">
              <a:avLst/>
            </a:prstGeom>
          </p:spPr>
        </p:pic>
      </p:grpSp>
      <p:sp>
        <p:nvSpPr>
          <p:cNvPr id="11" name="Freeform 11"/>
          <p:cNvSpPr/>
          <p:nvPr/>
        </p:nvSpPr>
        <p:spPr>
          <a:xfrm>
            <a:off x="14231837" y="9267825"/>
            <a:ext cx="2759276" cy="2101648"/>
          </a:xfrm>
          <a:custGeom>
            <a:avLst/>
            <a:gdLst/>
            <a:ahLst/>
            <a:cxnLst/>
            <a:rect l="l" t="t" r="r" b="b"/>
            <a:pathLst>
              <a:path w="2759276" h="2101648">
                <a:moveTo>
                  <a:pt x="0" y="0"/>
                </a:moveTo>
                <a:lnTo>
                  <a:pt x="2759275" y="0"/>
                </a:lnTo>
                <a:lnTo>
                  <a:pt x="2759275" y="2101648"/>
                </a:lnTo>
                <a:lnTo>
                  <a:pt x="0" y="210164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2" name="Freeform 12"/>
          <p:cNvSpPr/>
          <p:nvPr/>
        </p:nvSpPr>
        <p:spPr>
          <a:xfrm flipV="1">
            <a:off x="4604785" y="-693680"/>
            <a:ext cx="4449274" cy="1935434"/>
          </a:xfrm>
          <a:custGeom>
            <a:avLst/>
            <a:gdLst/>
            <a:ahLst/>
            <a:cxnLst/>
            <a:rect l="l" t="t" r="r" b="b"/>
            <a:pathLst>
              <a:path w="4449274" h="1935434">
                <a:moveTo>
                  <a:pt x="0" y="1935434"/>
                </a:moveTo>
                <a:lnTo>
                  <a:pt x="4449274" y="1935434"/>
                </a:lnTo>
                <a:lnTo>
                  <a:pt x="4449274" y="0"/>
                </a:lnTo>
                <a:lnTo>
                  <a:pt x="0" y="0"/>
                </a:lnTo>
                <a:lnTo>
                  <a:pt x="0" y="1935434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3" name="Freeform 13"/>
          <p:cNvSpPr/>
          <p:nvPr/>
        </p:nvSpPr>
        <p:spPr>
          <a:xfrm>
            <a:off x="9641168" y="4344650"/>
            <a:ext cx="7349944" cy="4058593"/>
          </a:xfrm>
          <a:custGeom>
            <a:avLst/>
            <a:gdLst/>
            <a:ahLst/>
            <a:cxnLst/>
            <a:rect l="l" t="t" r="r" b="b"/>
            <a:pathLst>
              <a:path w="7349944" h="4058593">
                <a:moveTo>
                  <a:pt x="0" y="0"/>
                </a:moveTo>
                <a:lnTo>
                  <a:pt x="7349944" y="0"/>
                </a:lnTo>
                <a:lnTo>
                  <a:pt x="7349944" y="4058593"/>
                </a:lnTo>
                <a:lnTo>
                  <a:pt x="0" y="4058593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-199" r="-199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4" name="TextBox 14"/>
          <p:cNvSpPr txBox="1"/>
          <p:nvPr/>
        </p:nvSpPr>
        <p:spPr>
          <a:xfrm>
            <a:off x="9935674" y="1829576"/>
            <a:ext cx="6205089" cy="16504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24"/>
              </a:lnSpc>
            </a:pPr>
            <a:r>
              <a:rPr lang="en-US" sz="5100" b="1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Welcome To Your Dream Vacation 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935674" y="3678684"/>
            <a:ext cx="3629111" cy="4838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79"/>
              </a:lnSpc>
              <a:spcBef>
                <a:spcPct val="0"/>
              </a:spcBef>
            </a:pPr>
            <a:r>
              <a:rPr lang="en-US" sz="2699" b="1" dirty="0">
                <a:solidFill>
                  <a:srgbClr val="D06E00"/>
                </a:solidFill>
                <a:latin typeface="Poppins Bold"/>
                <a:ea typeface="Poppins Bold"/>
                <a:cs typeface="Poppins Bold"/>
                <a:sym typeface="Poppins Bold"/>
              </a:rPr>
              <a:t> About Us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653388" y="4930446"/>
            <a:ext cx="8178165" cy="8229600"/>
          </a:xfrm>
          <a:custGeom>
            <a:avLst/>
            <a:gdLst/>
            <a:ahLst/>
            <a:cxnLst/>
            <a:rect l="l" t="t" r="r" b="b"/>
            <a:pathLst>
              <a:path w="8178165" h="8229600">
                <a:moveTo>
                  <a:pt x="0" y="0"/>
                </a:moveTo>
                <a:lnTo>
                  <a:pt x="8178165" y="0"/>
                </a:lnTo>
                <a:lnTo>
                  <a:pt x="817816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3" name="Freeform 3"/>
          <p:cNvSpPr/>
          <p:nvPr/>
        </p:nvSpPr>
        <p:spPr>
          <a:xfrm>
            <a:off x="10830793" y="-995974"/>
            <a:ext cx="13292502" cy="12278949"/>
          </a:xfrm>
          <a:custGeom>
            <a:avLst/>
            <a:gdLst/>
            <a:ahLst/>
            <a:cxnLst/>
            <a:rect l="l" t="t" r="r" b="b"/>
            <a:pathLst>
              <a:path w="13292502" h="12278949">
                <a:moveTo>
                  <a:pt x="0" y="0"/>
                </a:moveTo>
                <a:lnTo>
                  <a:pt x="13292503" y="0"/>
                </a:lnTo>
                <a:lnTo>
                  <a:pt x="13292503" y="12278948"/>
                </a:lnTo>
                <a:lnTo>
                  <a:pt x="0" y="122789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4" name="Freeform 4"/>
          <p:cNvSpPr/>
          <p:nvPr/>
        </p:nvSpPr>
        <p:spPr>
          <a:xfrm>
            <a:off x="608320" y="470993"/>
            <a:ext cx="287301" cy="287301"/>
          </a:xfrm>
          <a:custGeom>
            <a:avLst/>
            <a:gdLst/>
            <a:ahLst/>
            <a:cxnLst/>
            <a:rect l="l" t="t" r="r" b="b"/>
            <a:pathLst>
              <a:path w="287301" h="287301">
                <a:moveTo>
                  <a:pt x="0" y="0"/>
                </a:moveTo>
                <a:lnTo>
                  <a:pt x="287300" y="0"/>
                </a:lnTo>
                <a:lnTo>
                  <a:pt x="287300" y="287301"/>
                </a:lnTo>
                <a:lnTo>
                  <a:pt x="0" y="28730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5" name="Freeform 5"/>
          <p:cNvSpPr/>
          <p:nvPr/>
        </p:nvSpPr>
        <p:spPr>
          <a:xfrm rot="342025">
            <a:off x="9692241" y="1035570"/>
            <a:ext cx="6997193" cy="7463673"/>
          </a:xfrm>
          <a:custGeom>
            <a:avLst/>
            <a:gdLst/>
            <a:ahLst/>
            <a:cxnLst/>
            <a:rect l="l" t="t" r="r" b="b"/>
            <a:pathLst>
              <a:path w="6997193" h="7463673">
                <a:moveTo>
                  <a:pt x="0" y="0"/>
                </a:moveTo>
                <a:lnTo>
                  <a:pt x="6997194" y="0"/>
                </a:lnTo>
                <a:lnTo>
                  <a:pt x="6997194" y="7463673"/>
                </a:lnTo>
                <a:lnTo>
                  <a:pt x="0" y="746367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6" name="Group 6"/>
          <p:cNvGrpSpPr/>
          <p:nvPr/>
        </p:nvGrpSpPr>
        <p:grpSpPr>
          <a:xfrm rot="-174301">
            <a:off x="10515366" y="1761341"/>
            <a:ext cx="4866612" cy="5808992"/>
            <a:chOff x="0" y="0"/>
            <a:chExt cx="6488816" cy="7745322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8"/>
            <a:srcRect l="22091" r="22091"/>
            <a:stretch>
              <a:fillRect/>
            </a:stretch>
          </p:blipFill>
          <p:spPr>
            <a:xfrm>
              <a:off x="0" y="0"/>
              <a:ext cx="6488816" cy="7745322"/>
            </a:xfrm>
            <a:prstGeom prst="rect">
              <a:avLst/>
            </a:prstGeom>
          </p:spPr>
        </p:pic>
      </p:grpSp>
      <p:sp>
        <p:nvSpPr>
          <p:cNvPr id="8" name="Freeform 8"/>
          <p:cNvSpPr/>
          <p:nvPr/>
        </p:nvSpPr>
        <p:spPr>
          <a:xfrm>
            <a:off x="6752495" y="8200869"/>
            <a:ext cx="2343003" cy="2306882"/>
          </a:xfrm>
          <a:custGeom>
            <a:avLst/>
            <a:gdLst/>
            <a:ahLst/>
            <a:cxnLst/>
            <a:rect l="l" t="t" r="r" b="b"/>
            <a:pathLst>
              <a:path w="2343003" h="2306882">
                <a:moveTo>
                  <a:pt x="0" y="0"/>
                </a:moveTo>
                <a:lnTo>
                  <a:pt x="2343003" y="0"/>
                </a:lnTo>
                <a:lnTo>
                  <a:pt x="2343003" y="2306882"/>
                </a:lnTo>
                <a:lnTo>
                  <a:pt x="0" y="230688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9" name="Freeform 9"/>
          <p:cNvSpPr/>
          <p:nvPr/>
        </p:nvSpPr>
        <p:spPr>
          <a:xfrm>
            <a:off x="543928" y="4163208"/>
            <a:ext cx="8343529" cy="4555592"/>
          </a:xfrm>
          <a:custGeom>
            <a:avLst/>
            <a:gdLst/>
            <a:ahLst/>
            <a:cxnLst/>
            <a:rect l="l" t="t" r="r" b="b"/>
            <a:pathLst>
              <a:path w="8343529" h="4555592">
                <a:moveTo>
                  <a:pt x="0" y="0"/>
                </a:moveTo>
                <a:lnTo>
                  <a:pt x="8343528" y="0"/>
                </a:lnTo>
                <a:lnTo>
                  <a:pt x="8343528" y="4555592"/>
                </a:lnTo>
                <a:lnTo>
                  <a:pt x="0" y="455559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t="-570" r="-1095" b="-570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0" name="TextBox 10"/>
          <p:cNvSpPr txBox="1"/>
          <p:nvPr/>
        </p:nvSpPr>
        <p:spPr>
          <a:xfrm>
            <a:off x="1837276" y="1847630"/>
            <a:ext cx="7258222" cy="9982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440"/>
              </a:lnSpc>
            </a:pPr>
            <a:r>
              <a:rPr lang="en-US" sz="6000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Core Features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837276" y="2760125"/>
            <a:ext cx="6205089" cy="18474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68"/>
              </a:lnSpc>
            </a:pPr>
            <a:r>
              <a:rPr lang="en-US" sz="5700">
                <a:solidFill>
                  <a:srgbClr val="EC8D38"/>
                </a:solidFill>
                <a:latin typeface="Poppins"/>
                <a:ea typeface="Poppins"/>
                <a:cs typeface="Poppins"/>
                <a:sym typeface="Poppins"/>
              </a:rPr>
              <a:t>Be your Own Travel Agent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763223" y="-2873046"/>
            <a:ext cx="8178165" cy="8229600"/>
          </a:xfrm>
          <a:custGeom>
            <a:avLst/>
            <a:gdLst/>
            <a:ahLst/>
            <a:cxnLst/>
            <a:rect l="l" t="t" r="r" b="b"/>
            <a:pathLst>
              <a:path w="8178165" h="8229600">
                <a:moveTo>
                  <a:pt x="0" y="0"/>
                </a:moveTo>
                <a:lnTo>
                  <a:pt x="8178165" y="0"/>
                </a:lnTo>
                <a:lnTo>
                  <a:pt x="817816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3" name="Freeform 3"/>
          <p:cNvSpPr/>
          <p:nvPr/>
        </p:nvSpPr>
        <p:spPr>
          <a:xfrm>
            <a:off x="608320" y="470993"/>
            <a:ext cx="287301" cy="287301"/>
          </a:xfrm>
          <a:custGeom>
            <a:avLst/>
            <a:gdLst/>
            <a:ahLst/>
            <a:cxnLst/>
            <a:rect l="l" t="t" r="r" b="b"/>
            <a:pathLst>
              <a:path w="287301" h="287301">
                <a:moveTo>
                  <a:pt x="0" y="0"/>
                </a:moveTo>
                <a:lnTo>
                  <a:pt x="287300" y="0"/>
                </a:lnTo>
                <a:lnTo>
                  <a:pt x="287300" y="287301"/>
                </a:lnTo>
                <a:lnTo>
                  <a:pt x="0" y="28730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4" name="Freeform 4"/>
          <p:cNvSpPr/>
          <p:nvPr/>
        </p:nvSpPr>
        <p:spPr>
          <a:xfrm>
            <a:off x="-3432628" y="4063191"/>
            <a:ext cx="11789265" cy="10890333"/>
          </a:xfrm>
          <a:custGeom>
            <a:avLst/>
            <a:gdLst/>
            <a:ahLst/>
            <a:cxnLst/>
            <a:rect l="l" t="t" r="r" b="b"/>
            <a:pathLst>
              <a:path w="11789265" h="10890333">
                <a:moveTo>
                  <a:pt x="0" y="0"/>
                </a:moveTo>
                <a:lnTo>
                  <a:pt x="11789264" y="0"/>
                </a:lnTo>
                <a:lnTo>
                  <a:pt x="11789264" y="10890333"/>
                </a:lnTo>
                <a:lnTo>
                  <a:pt x="0" y="1089033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5" name="Freeform 5"/>
          <p:cNvSpPr/>
          <p:nvPr/>
        </p:nvSpPr>
        <p:spPr>
          <a:xfrm rot="496661">
            <a:off x="4838986" y="621120"/>
            <a:ext cx="3209485" cy="2658524"/>
          </a:xfrm>
          <a:custGeom>
            <a:avLst/>
            <a:gdLst/>
            <a:ahLst/>
            <a:cxnLst/>
            <a:rect l="l" t="t" r="r" b="b"/>
            <a:pathLst>
              <a:path w="3209485" h="2658524">
                <a:moveTo>
                  <a:pt x="0" y="0"/>
                </a:moveTo>
                <a:lnTo>
                  <a:pt x="3209485" y="0"/>
                </a:lnTo>
                <a:lnTo>
                  <a:pt x="3209485" y="2658524"/>
                </a:lnTo>
                <a:lnTo>
                  <a:pt x="0" y="265852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6" name="Freeform 6"/>
          <p:cNvSpPr/>
          <p:nvPr/>
        </p:nvSpPr>
        <p:spPr>
          <a:xfrm>
            <a:off x="805440" y="1149757"/>
            <a:ext cx="5114709" cy="5574615"/>
          </a:xfrm>
          <a:custGeom>
            <a:avLst/>
            <a:gdLst/>
            <a:ahLst/>
            <a:cxnLst/>
            <a:rect l="l" t="t" r="r" b="b"/>
            <a:pathLst>
              <a:path w="5114709" h="5574615">
                <a:moveTo>
                  <a:pt x="0" y="0"/>
                </a:moveTo>
                <a:lnTo>
                  <a:pt x="5114709" y="0"/>
                </a:lnTo>
                <a:lnTo>
                  <a:pt x="5114709" y="5574615"/>
                </a:lnTo>
                <a:lnTo>
                  <a:pt x="0" y="557461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7" name="Group 7"/>
          <p:cNvGrpSpPr/>
          <p:nvPr/>
        </p:nvGrpSpPr>
        <p:grpSpPr>
          <a:xfrm rot="-366774">
            <a:off x="1539686" y="1739067"/>
            <a:ext cx="3854416" cy="4428088"/>
            <a:chOff x="0" y="0"/>
            <a:chExt cx="5139221" cy="5904117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10"/>
            <a:srcRect l="21220" r="21220"/>
            <a:stretch>
              <a:fillRect/>
            </a:stretch>
          </p:blipFill>
          <p:spPr>
            <a:xfrm>
              <a:off x="0" y="0"/>
              <a:ext cx="5139221" cy="5904117"/>
            </a:xfrm>
            <a:prstGeom prst="rect">
              <a:avLst/>
            </a:prstGeom>
          </p:spPr>
        </p:pic>
      </p:grpSp>
      <p:sp>
        <p:nvSpPr>
          <p:cNvPr id="9" name="Freeform 9"/>
          <p:cNvSpPr/>
          <p:nvPr/>
        </p:nvSpPr>
        <p:spPr>
          <a:xfrm>
            <a:off x="4029291" y="3572483"/>
            <a:ext cx="5114709" cy="5574615"/>
          </a:xfrm>
          <a:custGeom>
            <a:avLst/>
            <a:gdLst/>
            <a:ahLst/>
            <a:cxnLst/>
            <a:rect l="l" t="t" r="r" b="b"/>
            <a:pathLst>
              <a:path w="5114709" h="5574615">
                <a:moveTo>
                  <a:pt x="0" y="0"/>
                </a:moveTo>
                <a:lnTo>
                  <a:pt x="5114709" y="0"/>
                </a:lnTo>
                <a:lnTo>
                  <a:pt x="5114709" y="5574615"/>
                </a:lnTo>
                <a:lnTo>
                  <a:pt x="0" y="557461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10" name="Group 10"/>
          <p:cNvGrpSpPr/>
          <p:nvPr/>
        </p:nvGrpSpPr>
        <p:grpSpPr>
          <a:xfrm rot="-366774">
            <a:off x="4763537" y="4161793"/>
            <a:ext cx="3854416" cy="4428088"/>
            <a:chOff x="0" y="0"/>
            <a:chExt cx="5139221" cy="5904117"/>
          </a:xfrm>
        </p:grpSpPr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11"/>
            <a:srcRect l="21003" r="21003"/>
            <a:stretch>
              <a:fillRect/>
            </a:stretch>
          </p:blipFill>
          <p:spPr>
            <a:xfrm>
              <a:off x="0" y="0"/>
              <a:ext cx="5139221" cy="5904117"/>
            </a:xfrm>
            <a:prstGeom prst="rect">
              <a:avLst/>
            </a:prstGeom>
          </p:spPr>
        </p:pic>
      </p:grpSp>
      <p:sp>
        <p:nvSpPr>
          <p:cNvPr id="12" name="Freeform 12"/>
          <p:cNvSpPr/>
          <p:nvPr/>
        </p:nvSpPr>
        <p:spPr>
          <a:xfrm>
            <a:off x="2462004" y="5199350"/>
            <a:ext cx="3010930" cy="3281668"/>
          </a:xfrm>
          <a:custGeom>
            <a:avLst/>
            <a:gdLst/>
            <a:ahLst/>
            <a:cxnLst/>
            <a:rect l="l" t="t" r="r" b="b"/>
            <a:pathLst>
              <a:path w="3010930" h="3281668">
                <a:moveTo>
                  <a:pt x="0" y="0"/>
                </a:moveTo>
                <a:lnTo>
                  <a:pt x="3010930" y="0"/>
                </a:lnTo>
                <a:lnTo>
                  <a:pt x="3010930" y="3281668"/>
                </a:lnTo>
                <a:lnTo>
                  <a:pt x="0" y="328166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13" name="Group 13"/>
          <p:cNvGrpSpPr/>
          <p:nvPr/>
        </p:nvGrpSpPr>
        <p:grpSpPr>
          <a:xfrm rot="-366774">
            <a:off x="2894241" y="5546265"/>
            <a:ext cx="2269020" cy="2606730"/>
            <a:chOff x="0" y="0"/>
            <a:chExt cx="3025360" cy="3475639"/>
          </a:xfrm>
        </p:grpSpPr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12"/>
            <a:srcRect l="20976" r="20976"/>
            <a:stretch>
              <a:fillRect/>
            </a:stretch>
          </p:blipFill>
          <p:spPr>
            <a:xfrm>
              <a:off x="0" y="0"/>
              <a:ext cx="3025360" cy="3475639"/>
            </a:xfrm>
            <a:prstGeom prst="rect">
              <a:avLst/>
            </a:prstGeom>
          </p:spPr>
        </p:pic>
      </p:grpSp>
      <p:sp>
        <p:nvSpPr>
          <p:cNvPr id="15" name="Freeform 15"/>
          <p:cNvSpPr/>
          <p:nvPr/>
        </p:nvSpPr>
        <p:spPr>
          <a:xfrm>
            <a:off x="14231837" y="9267825"/>
            <a:ext cx="2759276" cy="2101648"/>
          </a:xfrm>
          <a:custGeom>
            <a:avLst/>
            <a:gdLst/>
            <a:ahLst/>
            <a:cxnLst/>
            <a:rect l="l" t="t" r="r" b="b"/>
            <a:pathLst>
              <a:path w="2759276" h="2101648">
                <a:moveTo>
                  <a:pt x="0" y="0"/>
                </a:moveTo>
                <a:lnTo>
                  <a:pt x="2759275" y="0"/>
                </a:lnTo>
                <a:lnTo>
                  <a:pt x="2759275" y="2101648"/>
                </a:lnTo>
                <a:lnTo>
                  <a:pt x="0" y="210164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6" name="Freeform 16"/>
          <p:cNvSpPr/>
          <p:nvPr/>
        </p:nvSpPr>
        <p:spPr>
          <a:xfrm>
            <a:off x="8776770" y="2740966"/>
            <a:ext cx="9511230" cy="5231177"/>
          </a:xfrm>
          <a:custGeom>
            <a:avLst/>
            <a:gdLst/>
            <a:ahLst/>
            <a:cxnLst/>
            <a:rect l="l" t="t" r="r" b="b"/>
            <a:pathLst>
              <a:path w="9511230" h="5231177">
                <a:moveTo>
                  <a:pt x="0" y="0"/>
                </a:moveTo>
                <a:lnTo>
                  <a:pt x="9511230" y="0"/>
                </a:lnTo>
                <a:lnTo>
                  <a:pt x="9511230" y="5231176"/>
                </a:lnTo>
                <a:lnTo>
                  <a:pt x="0" y="5231176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7" name="TextBox 17"/>
          <p:cNvSpPr txBox="1"/>
          <p:nvPr/>
        </p:nvSpPr>
        <p:spPr>
          <a:xfrm>
            <a:off x="9903274" y="2058489"/>
            <a:ext cx="7258222" cy="9982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40"/>
              </a:lnSpc>
            </a:pPr>
            <a:r>
              <a:rPr lang="en-US" sz="6000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The Vision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653388" y="4930446"/>
            <a:ext cx="8178165" cy="8229600"/>
          </a:xfrm>
          <a:custGeom>
            <a:avLst/>
            <a:gdLst/>
            <a:ahLst/>
            <a:cxnLst/>
            <a:rect l="l" t="t" r="r" b="b"/>
            <a:pathLst>
              <a:path w="8178165" h="8229600">
                <a:moveTo>
                  <a:pt x="0" y="0"/>
                </a:moveTo>
                <a:lnTo>
                  <a:pt x="8178165" y="0"/>
                </a:lnTo>
                <a:lnTo>
                  <a:pt x="817816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1028700" y="3282305"/>
            <a:ext cx="16230600" cy="5975995"/>
            <a:chOff x="0" y="0"/>
            <a:chExt cx="1822522" cy="67104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822522" cy="671040"/>
            </a:xfrm>
            <a:custGeom>
              <a:avLst/>
              <a:gdLst/>
              <a:ahLst/>
              <a:cxnLst/>
              <a:rect l="l" t="t" r="r" b="b"/>
              <a:pathLst>
                <a:path w="1822522" h="671040">
                  <a:moveTo>
                    <a:pt x="24327" y="0"/>
                  </a:moveTo>
                  <a:lnTo>
                    <a:pt x="1798196" y="0"/>
                  </a:lnTo>
                  <a:cubicBezTo>
                    <a:pt x="1804648" y="0"/>
                    <a:pt x="1810835" y="2563"/>
                    <a:pt x="1815397" y="7125"/>
                  </a:cubicBezTo>
                  <a:cubicBezTo>
                    <a:pt x="1819959" y="11687"/>
                    <a:pt x="1822522" y="17875"/>
                    <a:pt x="1822522" y="24327"/>
                  </a:cubicBezTo>
                  <a:lnTo>
                    <a:pt x="1822522" y="646713"/>
                  </a:lnTo>
                  <a:cubicBezTo>
                    <a:pt x="1822522" y="660149"/>
                    <a:pt x="1811631" y="671040"/>
                    <a:pt x="1798196" y="671040"/>
                  </a:cubicBezTo>
                  <a:lnTo>
                    <a:pt x="24327" y="671040"/>
                  </a:lnTo>
                  <a:cubicBezTo>
                    <a:pt x="10891" y="671040"/>
                    <a:pt x="0" y="660149"/>
                    <a:pt x="0" y="646713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23A29B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1822522" cy="7186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0" y="-2109577"/>
            <a:ext cx="18288000" cy="7932420"/>
          </a:xfrm>
          <a:custGeom>
            <a:avLst/>
            <a:gdLst/>
            <a:ahLst/>
            <a:cxnLst/>
            <a:rect l="l" t="t" r="r" b="b"/>
            <a:pathLst>
              <a:path w="18288000" h="7932420">
                <a:moveTo>
                  <a:pt x="0" y="0"/>
                </a:moveTo>
                <a:lnTo>
                  <a:pt x="18288000" y="0"/>
                </a:lnTo>
                <a:lnTo>
                  <a:pt x="18288000" y="7932420"/>
                </a:lnTo>
                <a:lnTo>
                  <a:pt x="0" y="79324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7" name="Freeform 7"/>
          <p:cNvSpPr/>
          <p:nvPr/>
        </p:nvSpPr>
        <p:spPr>
          <a:xfrm>
            <a:off x="12763223" y="-2873046"/>
            <a:ext cx="8178165" cy="8229600"/>
          </a:xfrm>
          <a:custGeom>
            <a:avLst/>
            <a:gdLst/>
            <a:ahLst/>
            <a:cxnLst/>
            <a:rect l="l" t="t" r="r" b="b"/>
            <a:pathLst>
              <a:path w="8178165" h="8229600">
                <a:moveTo>
                  <a:pt x="0" y="0"/>
                </a:moveTo>
                <a:lnTo>
                  <a:pt x="8178165" y="0"/>
                </a:lnTo>
                <a:lnTo>
                  <a:pt x="817816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8" name="Group 8"/>
          <p:cNvGrpSpPr/>
          <p:nvPr/>
        </p:nvGrpSpPr>
        <p:grpSpPr>
          <a:xfrm rot="966426">
            <a:off x="3921580" y="1165152"/>
            <a:ext cx="2811300" cy="3378264"/>
            <a:chOff x="0" y="0"/>
            <a:chExt cx="3748400" cy="4504352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4"/>
            <a:srcRect t="4937" b="4937"/>
            <a:stretch>
              <a:fillRect/>
            </a:stretch>
          </p:blipFill>
          <p:spPr>
            <a:xfrm>
              <a:off x="0" y="0"/>
              <a:ext cx="3748400" cy="4504352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>
            <a:off x="7823574" y="1593173"/>
            <a:ext cx="2848826" cy="3378264"/>
            <a:chOff x="0" y="0"/>
            <a:chExt cx="3798435" cy="4504352"/>
          </a:xfrm>
        </p:grpSpPr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/>
            <a:srcRect l="43710"/>
            <a:stretch>
              <a:fillRect/>
            </a:stretch>
          </p:blipFill>
          <p:spPr>
            <a:xfrm>
              <a:off x="0" y="0"/>
              <a:ext cx="3798435" cy="4504352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 rot="-877110">
            <a:off x="11553891" y="1022188"/>
            <a:ext cx="2848826" cy="3378264"/>
            <a:chOff x="0" y="0"/>
            <a:chExt cx="3798435" cy="4504352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6"/>
            <a:srcRect l="41587" r="2228"/>
            <a:stretch>
              <a:fillRect/>
            </a:stretch>
          </p:blipFill>
          <p:spPr>
            <a:xfrm>
              <a:off x="0" y="0"/>
              <a:ext cx="3798435" cy="4504352"/>
            </a:xfrm>
            <a:prstGeom prst="rect">
              <a:avLst/>
            </a:prstGeom>
          </p:spPr>
        </p:pic>
      </p:grpSp>
      <p:sp>
        <p:nvSpPr>
          <p:cNvPr id="14" name="Freeform 14"/>
          <p:cNvSpPr/>
          <p:nvPr/>
        </p:nvSpPr>
        <p:spPr>
          <a:xfrm>
            <a:off x="608320" y="470993"/>
            <a:ext cx="287301" cy="287301"/>
          </a:xfrm>
          <a:custGeom>
            <a:avLst/>
            <a:gdLst/>
            <a:ahLst/>
            <a:cxnLst/>
            <a:rect l="l" t="t" r="r" b="b"/>
            <a:pathLst>
              <a:path w="287301" h="287301">
                <a:moveTo>
                  <a:pt x="0" y="0"/>
                </a:moveTo>
                <a:lnTo>
                  <a:pt x="287300" y="0"/>
                </a:lnTo>
                <a:lnTo>
                  <a:pt x="287300" y="287301"/>
                </a:lnTo>
                <a:lnTo>
                  <a:pt x="0" y="28730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5" name="Freeform 15"/>
          <p:cNvSpPr/>
          <p:nvPr/>
        </p:nvSpPr>
        <p:spPr>
          <a:xfrm>
            <a:off x="1028700" y="5537647"/>
            <a:ext cx="2745133" cy="1070602"/>
          </a:xfrm>
          <a:custGeom>
            <a:avLst/>
            <a:gdLst/>
            <a:ahLst/>
            <a:cxnLst/>
            <a:rect l="l" t="t" r="r" b="b"/>
            <a:pathLst>
              <a:path w="2745133" h="1070602">
                <a:moveTo>
                  <a:pt x="0" y="0"/>
                </a:moveTo>
                <a:lnTo>
                  <a:pt x="2745133" y="0"/>
                </a:lnTo>
                <a:lnTo>
                  <a:pt x="2745133" y="1070602"/>
                </a:lnTo>
                <a:lnTo>
                  <a:pt x="0" y="107060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6" name="TextBox 16"/>
          <p:cNvSpPr txBox="1"/>
          <p:nvPr/>
        </p:nvSpPr>
        <p:spPr>
          <a:xfrm>
            <a:off x="3336604" y="5930073"/>
            <a:ext cx="11614792" cy="9982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40"/>
              </a:lnSpc>
            </a:pPr>
            <a:r>
              <a:rPr lang="en-US" sz="6000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Map Interaction</a:t>
            </a:r>
          </a:p>
        </p:txBody>
      </p:sp>
      <p:sp>
        <p:nvSpPr>
          <p:cNvPr id="17" name="Freeform 17"/>
          <p:cNvSpPr/>
          <p:nvPr/>
        </p:nvSpPr>
        <p:spPr>
          <a:xfrm flipH="1">
            <a:off x="14514167" y="5537647"/>
            <a:ext cx="2745133" cy="1070602"/>
          </a:xfrm>
          <a:custGeom>
            <a:avLst/>
            <a:gdLst/>
            <a:ahLst/>
            <a:cxnLst/>
            <a:rect l="l" t="t" r="r" b="b"/>
            <a:pathLst>
              <a:path w="2745133" h="1070602">
                <a:moveTo>
                  <a:pt x="2745133" y="0"/>
                </a:moveTo>
                <a:lnTo>
                  <a:pt x="0" y="0"/>
                </a:lnTo>
                <a:lnTo>
                  <a:pt x="0" y="1070602"/>
                </a:lnTo>
                <a:lnTo>
                  <a:pt x="2745133" y="1070602"/>
                </a:lnTo>
                <a:lnTo>
                  <a:pt x="2745133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graphicFrame>
        <p:nvGraphicFramePr>
          <p:cNvPr id="19" name="Content Placeholder 2">
            <a:extLst>
              <a:ext uri="{FF2B5EF4-FFF2-40B4-BE49-F238E27FC236}">
                <a16:creationId xmlns:a16="http://schemas.microsoft.com/office/drawing/2014/main" id="{CA5FB397-F389-D17D-4312-EC578E5A484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00441508"/>
              </p:ext>
            </p:extLst>
          </p:nvPr>
        </p:nvGraphicFramePr>
        <p:xfrm>
          <a:off x="5029200" y="5989721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1" r:lo="rId12" r:qs="rId13" r:cs="rId14"/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653388" y="4930446"/>
            <a:ext cx="8178165" cy="8229600"/>
          </a:xfrm>
          <a:custGeom>
            <a:avLst/>
            <a:gdLst/>
            <a:ahLst/>
            <a:cxnLst/>
            <a:rect l="l" t="t" r="r" b="b"/>
            <a:pathLst>
              <a:path w="8178165" h="8229600">
                <a:moveTo>
                  <a:pt x="0" y="0"/>
                </a:moveTo>
                <a:lnTo>
                  <a:pt x="8178165" y="0"/>
                </a:lnTo>
                <a:lnTo>
                  <a:pt x="817816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3" name="Freeform 3"/>
          <p:cNvSpPr/>
          <p:nvPr/>
        </p:nvSpPr>
        <p:spPr>
          <a:xfrm>
            <a:off x="12763223" y="-2873046"/>
            <a:ext cx="8178165" cy="8229600"/>
          </a:xfrm>
          <a:custGeom>
            <a:avLst/>
            <a:gdLst/>
            <a:ahLst/>
            <a:cxnLst/>
            <a:rect l="l" t="t" r="r" b="b"/>
            <a:pathLst>
              <a:path w="8178165" h="8229600">
                <a:moveTo>
                  <a:pt x="0" y="0"/>
                </a:moveTo>
                <a:lnTo>
                  <a:pt x="8178165" y="0"/>
                </a:lnTo>
                <a:lnTo>
                  <a:pt x="817816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4" name="Freeform 4"/>
          <p:cNvSpPr/>
          <p:nvPr/>
        </p:nvSpPr>
        <p:spPr>
          <a:xfrm>
            <a:off x="608320" y="470993"/>
            <a:ext cx="287301" cy="287301"/>
          </a:xfrm>
          <a:custGeom>
            <a:avLst/>
            <a:gdLst/>
            <a:ahLst/>
            <a:cxnLst/>
            <a:rect l="l" t="t" r="r" b="b"/>
            <a:pathLst>
              <a:path w="287301" h="287301">
                <a:moveTo>
                  <a:pt x="0" y="0"/>
                </a:moveTo>
                <a:lnTo>
                  <a:pt x="287300" y="0"/>
                </a:lnTo>
                <a:lnTo>
                  <a:pt x="287300" y="287301"/>
                </a:lnTo>
                <a:lnTo>
                  <a:pt x="0" y="28730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5" name="Freeform 5"/>
          <p:cNvSpPr/>
          <p:nvPr/>
        </p:nvSpPr>
        <p:spPr>
          <a:xfrm rot="1134798">
            <a:off x="2422212" y="2355566"/>
            <a:ext cx="6715498" cy="6001976"/>
          </a:xfrm>
          <a:custGeom>
            <a:avLst/>
            <a:gdLst/>
            <a:ahLst/>
            <a:cxnLst/>
            <a:rect l="l" t="t" r="r" b="b"/>
            <a:pathLst>
              <a:path w="6715498" h="6001976">
                <a:moveTo>
                  <a:pt x="0" y="0"/>
                </a:moveTo>
                <a:lnTo>
                  <a:pt x="6715498" y="0"/>
                </a:lnTo>
                <a:lnTo>
                  <a:pt x="6715498" y="6001976"/>
                </a:lnTo>
                <a:lnTo>
                  <a:pt x="0" y="600197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6" name="Group 6"/>
          <p:cNvGrpSpPr/>
          <p:nvPr/>
        </p:nvGrpSpPr>
        <p:grpSpPr>
          <a:xfrm rot="-95354">
            <a:off x="3409364" y="3615969"/>
            <a:ext cx="4794290" cy="3500764"/>
            <a:chOff x="0" y="0"/>
            <a:chExt cx="6392386" cy="4667686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7"/>
            <a:srcRect l="11482" r="11482"/>
            <a:stretch>
              <a:fillRect/>
            </a:stretch>
          </p:blipFill>
          <p:spPr>
            <a:xfrm>
              <a:off x="0" y="0"/>
              <a:ext cx="6392386" cy="4667686"/>
            </a:xfrm>
            <a:prstGeom prst="rect">
              <a:avLst/>
            </a:prstGeom>
          </p:spPr>
        </p:pic>
      </p:grpSp>
      <p:sp>
        <p:nvSpPr>
          <p:cNvPr id="8" name="Freeform 8"/>
          <p:cNvSpPr/>
          <p:nvPr/>
        </p:nvSpPr>
        <p:spPr>
          <a:xfrm rot="1134798">
            <a:off x="9150290" y="2355566"/>
            <a:ext cx="6715498" cy="6001976"/>
          </a:xfrm>
          <a:custGeom>
            <a:avLst/>
            <a:gdLst/>
            <a:ahLst/>
            <a:cxnLst/>
            <a:rect l="l" t="t" r="r" b="b"/>
            <a:pathLst>
              <a:path w="6715498" h="6001976">
                <a:moveTo>
                  <a:pt x="0" y="0"/>
                </a:moveTo>
                <a:lnTo>
                  <a:pt x="6715498" y="0"/>
                </a:lnTo>
                <a:lnTo>
                  <a:pt x="6715498" y="6001976"/>
                </a:lnTo>
                <a:lnTo>
                  <a:pt x="0" y="600197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9" name="Group 9"/>
          <p:cNvGrpSpPr/>
          <p:nvPr/>
        </p:nvGrpSpPr>
        <p:grpSpPr>
          <a:xfrm rot="-95354">
            <a:off x="10137441" y="3615969"/>
            <a:ext cx="4794290" cy="3500764"/>
            <a:chOff x="0" y="0"/>
            <a:chExt cx="6392386" cy="4667686"/>
          </a:xfrm>
        </p:grpSpPr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8"/>
            <a:srcRect l="4378" r="4378"/>
            <a:stretch>
              <a:fillRect/>
            </a:stretch>
          </p:blipFill>
          <p:spPr>
            <a:xfrm>
              <a:off x="0" y="0"/>
              <a:ext cx="6392386" cy="4667686"/>
            </a:xfrm>
            <a:prstGeom prst="rect">
              <a:avLst/>
            </a:prstGeom>
          </p:spPr>
        </p:pic>
      </p:grpSp>
      <p:sp>
        <p:nvSpPr>
          <p:cNvPr id="11" name="Freeform 11"/>
          <p:cNvSpPr/>
          <p:nvPr/>
        </p:nvSpPr>
        <p:spPr>
          <a:xfrm>
            <a:off x="7732257" y="3920616"/>
            <a:ext cx="2967671" cy="2967671"/>
          </a:xfrm>
          <a:custGeom>
            <a:avLst/>
            <a:gdLst/>
            <a:ahLst/>
            <a:cxnLst/>
            <a:rect l="l" t="t" r="r" b="b"/>
            <a:pathLst>
              <a:path w="2967671" h="2967671">
                <a:moveTo>
                  <a:pt x="0" y="0"/>
                </a:moveTo>
                <a:lnTo>
                  <a:pt x="2967671" y="0"/>
                </a:lnTo>
                <a:lnTo>
                  <a:pt x="2967671" y="2967671"/>
                </a:lnTo>
                <a:lnTo>
                  <a:pt x="0" y="296767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30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12" name="Group 12"/>
          <p:cNvGrpSpPr/>
          <p:nvPr/>
        </p:nvGrpSpPr>
        <p:grpSpPr>
          <a:xfrm>
            <a:off x="7945420" y="4127579"/>
            <a:ext cx="2365794" cy="2365794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C8D38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5205236" y="1530592"/>
            <a:ext cx="8812906" cy="9982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40"/>
              </a:lnSpc>
            </a:pPr>
            <a:r>
              <a:rPr lang="en-US" sz="6000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Wishlist vs. Itinerary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343160" y="4814581"/>
            <a:ext cx="1570315" cy="9982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40"/>
              </a:lnSpc>
            </a:pPr>
            <a:r>
              <a:rPr lang="en-US" sz="6000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VS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3512000" y="8232171"/>
            <a:ext cx="4846843" cy="233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20"/>
              </a:lnSpc>
              <a:spcBef>
                <a:spcPct val="0"/>
              </a:spcBef>
            </a:pPr>
            <a:r>
              <a:rPr lang="en-US" sz="1300">
                <a:solidFill>
                  <a:srgbClr val="201E1E"/>
                </a:solidFill>
                <a:latin typeface="Poppins"/>
                <a:ea typeface="Poppins"/>
                <a:cs typeface="Poppins"/>
                <a:sym typeface="Poppins"/>
              </a:rPr>
              <a:t>Future travel ideas, dream spots, long-term goals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4120866" y="7692233"/>
            <a:ext cx="3629111" cy="4248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399" b="1">
                <a:solidFill>
                  <a:srgbClr val="23A29B"/>
                </a:solidFill>
                <a:latin typeface="Poppins Bold"/>
                <a:ea typeface="Poppins Bold"/>
                <a:cs typeface="Poppins Bold"/>
                <a:sym typeface="Poppins Bold"/>
              </a:rPr>
              <a:t>Wishlist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089818" y="8232171"/>
            <a:ext cx="4846843" cy="233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20"/>
              </a:lnSpc>
              <a:spcBef>
                <a:spcPct val="0"/>
              </a:spcBef>
            </a:pPr>
            <a:r>
              <a:rPr lang="en-US" sz="1300">
                <a:solidFill>
                  <a:srgbClr val="201E1E"/>
                </a:solidFill>
                <a:latin typeface="Poppins"/>
                <a:ea typeface="Poppins"/>
                <a:cs typeface="Poppins"/>
                <a:sym typeface="Poppins"/>
              </a:rPr>
              <a:t>Confirmed trip plans sorted by city and category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698684" y="7692233"/>
            <a:ext cx="3629111" cy="4248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399" b="1">
                <a:solidFill>
                  <a:srgbClr val="23A29B"/>
                </a:solidFill>
                <a:latin typeface="Poppins Bold"/>
                <a:ea typeface="Poppins Bold"/>
                <a:cs typeface="Poppins Bold"/>
                <a:sym typeface="Poppins Bold"/>
              </a:rPr>
              <a:t>Itinerary </a:t>
            </a:r>
          </a:p>
        </p:txBody>
      </p:sp>
      <p:sp>
        <p:nvSpPr>
          <p:cNvPr id="21" name="Freeform 21"/>
          <p:cNvSpPr/>
          <p:nvPr/>
        </p:nvSpPr>
        <p:spPr>
          <a:xfrm rot="688448">
            <a:off x="-81712" y="1926108"/>
            <a:ext cx="2220823" cy="2186586"/>
          </a:xfrm>
          <a:custGeom>
            <a:avLst/>
            <a:gdLst/>
            <a:ahLst/>
            <a:cxnLst/>
            <a:rect l="l" t="t" r="r" b="b"/>
            <a:pathLst>
              <a:path w="2220823" h="2186586">
                <a:moveTo>
                  <a:pt x="0" y="0"/>
                </a:moveTo>
                <a:lnTo>
                  <a:pt x="2220824" y="0"/>
                </a:lnTo>
                <a:lnTo>
                  <a:pt x="2220824" y="2186586"/>
                </a:lnTo>
                <a:lnTo>
                  <a:pt x="0" y="218658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22" name="Freeform 22"/>
          <p:cNvSpPr/>
          <p:nvPr/>
        </p:nvSpPr>
        <p:spPr>
          <a:xfrm flipH="1" flipV="1">
            <a:off x="14018142" y="-393158"/>
            <a:ext cx="5668328" cy="2465722"/>
          </a:xfrm>
          <a:custGeom>
            <a:avLst/>
            <a:gdLst/>
            <a:ahLst/>
            <a:cxnLst/>
            <a:rect l="l" t="t" r="r" b="b"/>
            <a:pathLst>
              <a:path w="5668328" h="2465722">
                <a:moveTo>
                  <a:pt x="5668328" y="2465723"/>
                </a:moveTo>
                <a:lnTo>
                  <a:pt x="0" y="2465723"/>
                </a:lnTo>
                <a:lnTo>
                  <a:pt x="0" y="0"/>
                </a:lnTo>
                <a:lnTo>
                  <a:pt x="5668328" y="0"/>
                </a:lnTo>
                <a:lnTo>
                  <a:pt x="5668328" y="2465723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23" name="Freeform 23"/>
          <p:cNvSpPr/>
          <p:nvPr/>
        </p:nvSpPr>
        <p:spPr>
          <a:xfrm>
            <a:off x="15093510" y="9474682"/>
            <a:ext cx="2435908" cy="1855350"/>
          </a:xfrm>
          <a:custGeom>
            <a:avLst/>
            <a:gdLst/>
            <a:ahLst/>
            <a:cxnLst/>
            <a:rect l="l" t="t" r="r" b="b"/>
            <a:pathLst>
              <a:path w="2435908" h="1855350">
                <a:moveTo>
                  <a:pt x="0" y="0"/>
                </a:moveTo>
                <a:lnTo>
                  <a:pt x="2435908" y="0"/>
                </a:lnTo>
                <a:lnTo>
                  <a:pt x="2435908" y="1855350"/>
                </a:lnTo>
                <a:lnTo>
                  <a:pt x="0" y="185535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24" name="Freeform 24"/>
          <p:cNvSpPr/>
          <p:nvPr/>
        </p:nvSpPr>
        <p:spPr>
          <a:xfrm rot="5098779">
            <a:off x="-200372" y="8086777"/>
            <a:ext cx="1797897" cy="1369398"/>
          </a:xfrm>
          <a:custGeom>
            <a:avLst/>
            <a:gdLst/>
            <a:ahLst/>
            <a:cxnLst/>
            <a:rect l="l" t="t" r="r" b="b"/>
            <a:pathLst>
              <a:path w="1797897" h="1369398">
                <a:moveTo>
                  <a:pt x="0" y="0"/>
                </a:moveTo>
                <a:lnTo>
                  <a:pt x="1797897" y="0"/>
                </a:lnTo>
                <a:lnTo>
                  <a:pt x="1797897" y="1369398"/>
                </a:lnTo>
                <a:lnTo>
                  <a:pt x="0" y="1369398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25" name="TextBox 25"/>
          <p:cNvSpPr txBox="1"/>
          <p:nvPr/>
        </p:nvSpPr>
        <p:spPr>
          <a:xfrm>
            <a:off x="6172651" y="8924772"/>
            <a:ext cx="5911332" cy="462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19"/>
              </a:lnSpc>
            </a:pPr>
            <a:r>
              <a:rPr lang="en-US" sz="1299">
                <a:solidFill>
                  <a:srgbClr val="201E1E"/>
                </a:solidFill>
                <a:latin typeface="Poppins"/>
                <a:ea typeface="Poppins"/>
                <a:cs typeface="Poppins"/>
                <a:sym typeface="Poppins"/>
              </a:rPr>
              <a:t>Easily switch and edit pins between the two views.</a:t>
            </a:r>
          </a:p>
          <a:p>
            <a:pPr algn="ctr">
              <a:lnSpc>
                <a:spcPts val="1819"/>
              </a:lnSpc>
              <a:spcBef>
                <a:spcPct val="0"/>
              </a:spcBef>
            </a:pPr>
            <a:endParaRPr lang="en-US" sz="1299">
              <a:solidFill>
                <a:srgbClr val="201E1E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182693" y="6221469"/>
            <a:ext cx="11789265" cy="10890333"/>
          </a:xfrm>
          <a:custGeom>
            <a:avLst/>
            <a:gdLst/>
            <a:ahLst/>
            <a:cxnLst/>
            <a:rect l="l" t="t" r="r" b="b"/>
            <a:pathLst>
              <a:path w="11789265" h="10890333">
                <a:moveTo>
                  <a:pt x="0" y="0"/>
                </a:moveTo>
                <a:lnTo>
                  <a:pt x="11789264" y="0"/>
                </a:lnTo>
                <a:lnTo>
                  <a:pt x="11789264" y="10890333"/>
                </a:lnTo>
                <a:lnTo>
                  <a:pt x="0" y="108903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3" name="Freeform 3"/>
          <p:cNvSpPr/>
          <p:nvPr/>
        </p:nvSpPr>
        <p:spPr>
          <a:xfrm>
            <a:off x="-2653388" y="4930446"/>
            <a:ext cx="8178165" cy="8229600"/>
          </a:xfrm>
          <a:custGeom>
            <a:avLst/>
            <a:gdLst/>
            <a:ahLst/>
            <a:cxnLst/>
            <a:rect l="l" t="t" r="r" b="b"/>
            <a:pathLst>
              <a:path w="8178165" h="8229600">
                <a:moveTo>
                  <a:pt x="0" y="0"/>
                </a:moveTo>
                <a:lnTo>
                  <a:pt x="8178165" y="0"/>
                </a:lnTo>
                <a:lnTo>
                  <a:pt x="817816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0000"/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4" name="Freeform 4"/>
          <p:cNvSpPr/>
          <p:nvPr/>
        </p:nvSpPr>
        <p:spPr>
          <a:xfrm>
            <a:off x="12763223" y="-2873046"/>
            <a:ext cx="8178165" cy="8229600"/>
          </a:xfrm>
          <a:custGeom>
            <a:avLst/>
            <a:gdLst/>
            <a:ahLst/>
            <a:cxnLst/>
            <a:rect l="l" t="t" r="r" b="b"/>
            <a:pathLst>
              <a:path w="8178165" h="8229600">
                <a:moveTo>
                  <a:pt x="0" y="0"/>
                </a:moveTo>
                <a:lnTo>
                  <a:pt x="8178165" y="0"/>
                </a:lnTo>
                <a:lnTo>
                  <a:pt x="817816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0000"/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5" name="Freeform 5"/>
          <p:cNvSpPr/>
          <p:nvPr/>
        </p:nvSpPr>
        <p:spPr>
          <a:xfrm>
            <a:off x="608320" y="470993"/>
            <a:ext cx="287301" cy="287301"/>
          </a:xfrm>
          <a:custGeom>
            <a:avLst/>
            <a:gdLst/>
            <a:ahLst/>
            <a:cxnLst/>
            <a:rect l="l" t="t" r="r" b="b"/>
            <a:pathLst>
              <a:path w="287301" h="287301">
                <a:moveTo>
                  <a:pt x="0" y="0"/>
                </a:moveTo>
                <a:lnTo>
                  <a:pt x="287300" y="0"/>
                </a:lnTo>
                <a:lnTo>
                  <a:pt x="287300" y="287301"/>
                </a:lnTo>
                <a:lnTo>
                  <a:pt x="0" y="28730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6" name="Freeform 6"/>
          <p:cNvSpPr/>
          <p:nvPr/>
        </p:nvSpPr>
        <p:spPr>
          <a:xfrm>
            <a:off x="4928897" y="3927154"/>
            <a:ext cx="8430206" cy="7260515"/>
          </a:xfrm>
          <a:custGeom>
            <a:avLst/>
            <a:gdLst/>
            <a:ahLst/>
            <a:cxnLst/>
            <a:rect l="l" t="t" r="r" b="b"/>
            <a:pathLst>
              <a:path w="8430206" h="7260515">
                <a:moveTo>
                  <a:pt x="0" y="0"/>
                </a:moveTo>
                <a:lnTo>
                  <a:pt x="8430206" y="0"/>
                </a:lnTo>
                <a:lnTo>
                  <a:pt x="8430206" y="7260515"/>
                </a:lnTo>
                <a:lnTo>
                  <a:pt x="0" y="726051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7" name="Group 7"/>
          <p:cNvGrpSpPr/>
          <p:nvPr/>
        </p:nvGrpSpPr>
        <p:grpSpPr>
          <a:xfrm>
            <a:off x="6980073" y="4710164"/>
            <a:ext cx="4468274" cy="5255126"/>
            <a:chOff x="0" y="0"/>
            <a:chExt cx="5957699" cy="7006835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8"/>
            <a:srcRect l="21675" r="21675"/>
            <a:stretch>
              <a:fillRect/>
            </a:stretch>
          </p:blipFill>
          <p:spPr>
            <a:xfrm>
              <a:off x="0" y="0"/>
              <a:ext cx="5957699" cy="7006835"/>
            </a:xfrm>
            <a:prstGeom prst="rect">
              <a:avLst/>
            </a:prstGeom>
          </p:spPr>
        </p:pic>
      </p:grpSp>
      <p:sp>
        <p:nvSpPr>
          <p:cNvPr id="9" name="TextBox 9"/>
          <p:cNvSpPr txBox="1"/>
          <p:nvPr/>
        </p:nvSpPr>
        <p:spPr>
          <a:xfrm>
            <a:off x="3841427" y="1366402"/>
            <a:ext cx="10471797" cy="18474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68"/>
              </a:lnSpc>
            </a:pPr>
            <a:r>
              <a:rPr lang="en-US" sz="5700" b="1">
                <a:solidFill>
                  <a:srgbClr val="EC8D38"/>
                </a:solidFill>
                <a:latin typeface="Poppins Bold"/>
                <a:ea typeface="Poppins Bold"/>
                <a:cs typeface="Poppins Bold"/>
                <a:sym typeface="Poppins Bold"/>
              </a:rPr>
              <a:t>Technical Stack</a:t>
            </a:r>
          </a:p>
          <a:p>
            <a:pPr algn="ctr">
              <a:lnSpc>
                <a:spcPts val="7068"/>
              </a:lnSpc>
            </a:pPr>
            <a:r>
              <a:rPr lang="en-US" sz="5700" b="1">
                <a:solidFill>
                  <a:srgbClr val="EC8D38"/>
                </a:solidFill>
                <a:latin typeface="Poppins Bold"/>
                <a:ea typeface="Poppins Bold"/>
                <a:cs typeface="Poppins Bold"/>
                <a:sym typeface="Poppins Bold"/>
              </a:rPr>
              <a:t> Summary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895620" y="6014241"/>
            <a:ext cx="874255" cy="874255"/>
            <a:chOff x="0" y="0"/>
            <a:chExt cx="1165673" cy="1165673"/>
          </a:xfrm>
        </p:grpSpPr>
        <p:grpSp>
          <p:nvGrpSpPr>
            <p:cNvPr id="11" name="Group 11"/>
            <p:cNvGrpSpPr/>
            <p:nvPr/>
          </p:nvGrpSpPr>
          <p:grpSpPr>
            <a:xfrm>
              <a:off x="0" y="0"/>
              <a:ext cx="1165673" cy="1165673"/>
              <a:chOff x="0" y="0"/>
              <a:chExt cx="812800" cy="8128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EC8D38"/>
              </a:solidFill>
            </p:spPr>
            <p:txBody>
              <a:bodyPr/>
              <a:lstStyle/>
              <a:p>
                <a:endParaRPr lang="en-CA"/>
              </a:p>
            </p:txBody>
          </p:sp>
          <p:sp>
            <p:nvSpPr>
              <p:cNvPr id="13" name="TextBox 13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4" name="TextBox 14"/>
            <p:cNvSpPr txBox="1"/>
            <p:nvPr/>
          </p:nvSpPr>
          <p:spPr>
            <a:xfrm>
              <a:off x="0" y="266206"/>
              <a:ext cx="1165673" cy="5647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29"/>
                </a:lnSpc>
                <a:spcBef>
                  <a:spcPct val="0"/>
                </a:spcBef>
              </a:pPr>
              <a:r>
                <a:rPr lang="en-US" sz="2449" b="1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02</a:t>
              </a:r>
            </a:p>
          </p:txBody>
        </p:sp>
      </p:grpSp>
      <p:sp>
        <p:nvSpPr>
          <p:cNvPr id="15" name="Freeform 15"/>
          <p:cNvSpPr/>
          <p:nvPr/>
        </p:nvSpPr>
        <p:spPr>
          <a:xfrm rot="1999520">
            <a:off x="64983" y="1540139"/>
            <a:ext cx="2220823" cy="2186586"/>
          </a:xfrm>
          <a:custGeom>
            <a:avLst/>
            <a:gdLst/>
            <a:ahLst/>
            <a:cxnLst/>
            <a:rect l="l" t="t" r="r" b="b"/>
            <a:pathLst>
              <a:path w="2220823" h="2186586">
                <a:moveTo>
                  <a:pt x="0" y="0"/>
                </a:moveTo>
                <a:lnTo>
                  <a:pt x="2220823" y="0"/>
                </a:lnTo>
                <a:lnTo>
                  <a:pt x="2220823" y="2186586"/>
                </a:lnTo>
                <a:lnTo>
                  <a:pt x="0" y="218658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16" name="Group 16"/>
          <p:cNvGrpSpPr/>
          <p:nvPr/>
        </p:nvGrpSpPr>
        <p:grpSpPr>
          <a:xfrm>
            <a:off x="1028700" y="3746831"/>
            <a:ext cx="874255" cy="874255"/>
            <a:chOff x="0" y="0"/>
            <a:chExt cx="1165673" cy="1165673"/>
          </a:xfrm>
        </p:grpSpPr>
        <p:grpSp>
          <p:nvGrpSpPr>
            <p:cNvPr id="17" name="Group 17"/>
            <p:cNvGrpSpPr/>
            <p:nvPr/>
          </p:nvGrpSpPr>
          <p:grpSpPr>
            <a:xfrm>
              <a:off x="0" y="0"/>
              <a:ext cx="1165673" cy="1165673"/>
              <a:chOff x="0" y="0"/>
              <a:chExt cx="812800" cy="8128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23A29B"/>
              </a:solidFill>
            </p:spPr>
            <p:txBody>
              <a:bodyPr/>
              <a:lstStyle/>
              <a:p>
                <a:endParaRPr lang="en-CA"/>
              </a:p>
            </p:txBody>
          </p:sp>
          <p:sp>
            <p:nvSpPr>
              <p:cNvPr id="19" name="TextBox 19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20" name="TextBox 20"/>
            <p:cNvSpPr txBox="1"/>
            <p:nvPr/>
          </p:nvSpPr>
          <p:spPr>
            <a:xfrm>
              <a:off x="0" y="266206"/>
              <a:ext cx="1165673" cy="5647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29"/>
                </a:lnSpc>
                <a:spcBef>
                  <a:spcPct val="0"/>
                </a:spcBef>
              </a:pPr>
              <a:r>
                <a:rPr lang="en-US" sz="2449" b="1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01</a:t>
              </a:r>
            </a:p>
          </p:txBody>
        </p:sp>
      </p:grpSp>
      <p:sp>
        <p:nvSpPr>
          <p:cNvPr id="21" name="Freeform 21"/>
          <p:cNvSpPr/>
          <p:nvPr/>
        </p:nvSpPr>
        <p:spPr>
          <a:xfrm flipH="1" flipV="1">
            <a:off x="14018142" y="-393158"/>
            <a:ext cx="5668328" cy="2465722"/>
          </a:xfrm>
          <a:custGeom>
            <a:avLst/>
            <a:gdLst/>
            <a:ahLst/>
            <a:cxnLst/>
            <a:rect l="l" t="t" r="r" b="b"/>
            <a:pathLst>
              <a:path w="5668328" h="2465722">
                <a:moveTo>
                  <a:pt x="5668328" y="2465723"/>
                </a:moveTo>
                <a:lnTo>
                  <a:pt x="0" y="2465723"/>
                </a:lnTo>
                <a:lnTo>
                  <a:pt x="0" y="0"/>
                </a:lnTo>
                <a:lnTo>
                  <a:pt x="5668328" y="0"/>
                </a:lnTo>
                <a:lnTo>
                  <a:pt x="5668328" y="2465723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22" name="Group 22"/>
          <p:cNvGrpSpPr/>
          <p:nvPr/>
        </p:nvGrpSpPr>
        <p:grpSpPr>
          <a:xfrm>
            <a:off x="14515544" y="3723748"/>
            <a:ext cx="874255" cy="874255"/>
            <a:chOff x="0" y="0"/>
            <a:chExt cx="1165673" cy="1165673"/>
          </a:xfrm>
        </p:grpSpPr>
        <p:grpSp>
          <p:nvGrpSpPr>
            <p:cNvPr id="23" name="Group 23"/>
            <p:cNvGrpSpPr/>
            <p:nvPr/>
          </p:nvGrpSpPr>
          <p:grpSpPr>
            <a:xfrm>
              <a:off x="0" y="0"/>
              <a:ext cx="1165673" cy="1165673"/>
              <a:chOff x="0" y="0"/>
              <a:chExt cx="812800" cy="812800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23A29B"/>
              </a:solidFill>
            </p:spPr>
            <p:txBody>
              <a:bodyPr/>
              <a:lstStyle/>
              <a:p>
                <a:endParaRPr lang="en-CA"/>
              </a:p>
            </p:txBody>
          </p:sp>
          <p:sp>
            <p:nvSpPr>
              <p:cNvPr id="25" name="TextBox 25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26" name="TextBox 26"/>
            <p:cNvSpPr txBox="1"/>
            <p:nvPr/>
          </p:nvSpPr>
          <p:spPr>
            <a:xfrm>
              <a:off x="0" y="266206"/>
              <a:ext cx="1165673" cy="5647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29"/>
                </a:lnSpc>
                <a:spcBef>
                  <a:spcPct val="0"/>
                </a:spcBef>
              </a:pPr>
              <a:r>
                <a:rPr lang="en-US" sz="2449" b="1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03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14515544" y="6037561"/>
            <a:ext cx="874255" cy="874255"/>
            <a:chOff x="0" y="0"/>
            <a:chExt cx="1165673" cy="1165673"/>
          </a:xfrm>
        </p:grpSpPr>
        <p:grpSp>
          <p:nvGrpSpPr>
            <p:cNvPr id="28" name="Group 28"/>
            <p:cNvGrpSpPr/>
            <p:nvPr/>
          </p:nvGrpSpPr>
          <p:grpSpPr>
            <a:xfrm>
              <a:off x="0" y="0"/>
              <a:ext cx="1165673" cy="1165673"/>
              <a:chOff x="0" y="0"/>
              <a:chExt cx="812800" cy="812800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EC8D38"/>
              </a:solidFill>
            </p:spPr>
            <p:txBody>
              <a:bodyPr/>
              <a:lstStyle/>
              <a:p>
                <a:endParaRPr lang="en-CA"/>
              </a:p>
            </p:txBody>
          </p:sp>
          <p:sp>
            <p:nvSpPr>
              <p:cNvPr id="30" name="TextBox 30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31" name="TextBox 31"/>
            <p:cNvSpPr txBox="1"/>
            <p:nvPr/>
          </p:nvSpPr>
          <p:spPr>
            <a:xfrm>
              <a:off x="0" y="266206"/>
              <a:ext cx="1165673" cy="5647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29"/>
                </a:lnSpc>
                <a:spcBef>
                  <a:spcPct val="0"/>
                </a:spcBef>
              </a:pPr>
              <a:r>
                <a:rPr lang="en-US" sz="2449" b="1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04</a:t>
              </a:r>
            </a:p>
          </p:txBody>
        </p:sp>
      </p:grpSp>
      <p:sp>
        <p:nvSpPr>
          <p:cNvPr id="32" name="TextBox 32"/>
          <p:cNvSpPr txBox="1"/>
          <p:nvPr/>
        </p:nvSpPr>
        <p:spPr>
          <a:xfrm>
            <a:off x="1031844" y="7077517"/>
            <a:ext cx="2525453" cy="1111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9"/>
              </a:lnSpc>
            </a:pPr>
            <a:r>
              <a:rPr lang="en-US" sz="1599">
                <a:solidFill>
                  <a:srgbClr val="201E1E"/>
                </a:solidFill>
                <a:latin typeface="Poppins"/>
                <a:ea typeface="Poppins"/>
                <a:cs typeface="Poppins"/>
                <a:sym typeface="Poppins"/>
              </a:rPr>
              <a:t>Modular pages: Add Location, Search, Map, Wishlist, Itinerary.</a:t>
            </a:r>
          </a:p>
          <a:p>
            <a:pPr algn="l">
              <a:lnSpc>
                <a:spcPts val="2239"/>
              </a:lnSpc>
              <a:spcBef>
                <a:spcPct val="0"/>
              </a:spcBef>
            </a:pPr>
            <a:endParaRPr lang="en-US" sz="1599">
              <a:solidFill>
                <a:srgbClr val="201E1E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14733847" y="7666797"/>
            <a:ext cx="1700582" cy="2498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13"/>
              </a:lnSpc>
              <a:spcBef>
                <a:spcPct val="0"/>
              </a:spcBef>
            </a:pPr>
            <a:r>
              <a:rPr lang="en-US" sz="1438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Learn More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028700" y="4717300"/>
            <a:ext cx="2525453" cy="1111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9"/>
              </a:lnSpc>
            </a:pPr>
            <a:r>
              <a:rPr lang="en-US" sz="1599">
                <a:solidFill>
                  <a:srgbClr val="201E1E"/>
                </a:solidFill>
                <a:latin typeface="Poppins"/>
                <a:ea typeface="Poppins"/>
                <a:cs typeface="Poppins"/>
                <a:sym typeface="Poppins"/>
              </a:rPr>
              <a:t>Built with Angular + Ionic for cross-platform support.</a:t>
            </a:r>
          </a:p>
          <a:p>
            <a:pPr algn="l">
              <a:lnSpc>
                <a:spcPts val="2239"/>
              </a:lnSpc>
              <a:spcBef>
                <a:spcPct val="0"/>
              </a:spcBef>
            </a:pPr>
            <a:endParaRPr lang="en-US" sz="1599">
              <a:solidFill>
                <a:srgbClr val="201E1E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5" name="TextBox 35"/>
          <p:cNvSpPr txBox="1"/>
          <p:nvPr/>
        </p:nvSpPr>
        <p:spPr>
          <a:xfrm>
            <a:off x="14515544" y="4694218"/>
            <a:ext cx="2525453" cy="1111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9"/>
              </a:lnSpc>
            </a:pPr>
            <a:r>
              <a:rPr lang="en-US" sz="1599">
                <a:solidFill>
                  <a:srgbClr val="201E1E"/>
                </a:solidFill>
                <a:latin typeface="Poppins"/>
                <a:ea typeface="Poppins"/>
                <a:cs typeface="Poppins"/>
                <a:sym typeface="Poppins"/>
              </a:rPr>
              <a:t>Backend handles pin storage, user data, and collections.</a:t>
            </a:r>
          </a:p>
          <a:p>
            <a:pPr algn="l">
              <a:lnSpc>
                <a:spcPts val="2239"/>
              </a:lnSpc>
              <a:spcBef>
                <a:spcPct val="0"/>
              </a:spcBef>
            </a:pPr>
            <a:endParaRPr lang="en-US" sz="1599">
              <a:solidFill>
                <a:srgbClr val="201E1E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6" name="TextBox 36"/>
          <p:cNvSpPr txBox="1"/>
          <p:nvPr/>
        </p:nvSpPr>
        <p:spPr>
          <a:xfrm>
            <a:off x="14651768" y="7100837"/>
            <a:ext cx="2525453" cy="1111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9"/>
              </a:lnSpc>
            </a:pPr>
            <a:r>
              <a:rPr lang="en-US" sz="1599">
                <a:solidFill>
                  <a:srgbClr val="201E1E"/>
                </a:solidFill>
                <a:latin typeface="Poppins"/>
                <a:ea typeface="Poppins"/>
                <a:cs typeface="Poppins"/>
                <a:sym typeface="Poppins"/>
              </a:rPr>
              <a:t>Uses Google Maps API for real-time geolocation &amp; search.</a:t>
            </a:r>
          </a:p>
          <a:p>
            <a:pPr algn="l">
              <a:lnSpc>
                <a:spcPts val="2239"/>
              </a:lnSpc>
              <a:spcBef>
                <a:spcPct val="0"/>
              </a:spcBef>
            </a:pPr>
            <a:endParaRPr lang="en-US" sz="1599">
              <a:solidFill>
                <a:srgbClr val="201E1E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653388" y="4930446"/>
            <a:ext cx="8178165" cy="8229600"/>
          </a:xfrm>
          <a:custGeom>
            <a:avLst/>
            <a:gdLst/>
            <a:ahLst/>
            <a:cxnLst/>
            <a:rect l="l" t="t" r="r" b="b"/>
            <a:pathLst>
              <a:path w="8178165" h="8229600">
                <a:moveTo>
                  <a:pt x="0" y="0"/>
                </a:moveTo>
                <a:lnTo>
                  <a:pt x="8178165" y="0"/>
                </a:lnTo>
                <a:lnTo>
                  <a:pt x="817816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3" name="Freeform 3"/>
          <p:cNvSpPr/>
          <p:nvPr/>
        </p:nvSpPr>
        <p:spPr>
          <a:xfrm>
            <a:off x="12763223" y="-2873046"/>
            <a:ext cx="8178165" cy="8229600"/>
          </a:xfrm>
          <a:custGeom>
            <a:avLst/>
            <a:gdLst/>
            <a:ahLst/>
            <a:cxnLst/>
            <a:rect l="l" t="t" r="r" b="b"/>
            <a:pathLst>
              <a:path w="8178165" h="8229600">
                <a:moveTo>
                  <a:pt x="0" y="0"/>
                </a:moveTo>
                <a:lnTo>
                  <a:pt x="8178165" y="0"/>
                </a:lnTo>
                <a:lnTo>
                  <a:pt x="817816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4" name="Freeform 4"/>
          <p:cNvSpPr/>
          <p:nvPr/>
        </p:nvSpPr>
        <p:spPr>
          <a:xfrm>
            <a:off x="608320" y="470993"/>
            <a:ext cx="287301" cy="287301"/>
          </a:xfrm>
          <a:custGeom>
            <a:avLst/>
            <a:gdLst/>
            <a:ahLst/>
            <a:cxnLst/>
            <a:rect l="l" t="t" r="r" b="b"/>
            <a:pathLst>
              <a:path w="287301" h="287301">
                <a:moveTo>
                  <a:pt x="0" y="0"/>
                </a:moveTo>
                <a:lnTo>
                  <a:pt x="287300" y="0"/>
                </a:lnTo>
                <a:lnTo>
                  <a:pt x="287300" y="287301"/>
                </a:lnTo>
                <a:lnTo>
                  <a:pt x="0" y="28730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5" name="Freeform 5"/>
          <p:cNvSpPr/>
          <p:nvPr/>
        </p:nvSpPr>
        <p:spPr>
          <a:xfrm>
            <a:off x="5466211" y="8851350"/>
            <a:ext cx="1587821" cy="1563342"/>
          </a:xfrm>
          <a:custGeom>
            <a:avLst/>
            <a:gdLst/>
            <a:ahLst/>
            <a:cxnLst/>
            <a:rect l="l" t="t" r="r" b="b"/>
            <a:pathLst>
              <a:path w="1587821" h="1563342">
                <a:moveTo>
                  <a:pt x="0" y="0"/>
                </a:moveTo>
                <a:lnTo>
                  <a:pt x="1587822" y="0"/>
                </a:lnTo>
                <a:lnTo>
                  <a:pt x="1587822" y="1563343"/>
                </a:lnTo>
                <a:lnTo>
                  <a:pt x="0" y="156334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6" name="Freeform 6"/>
          <p:cNvSpPr/>
          <p:nvPr/>
        </p:nvSpPr>
        <p:spPr>
          <a:xfrm rot="-243752" flipH="1" flipV="1">
            <a:off x="11483358" y="-379206"/>
            <a:ext cx="2834164" cy="1232861"/>
          </a:xfrm>
          <a:custGeom>
            <a:avLst/>
            <a:gdLst/>
            <a:ahLst/>
            <a:cxnLst/>
            <a:rect l="l" t="t" r="r" b="b"/>
            <a:pathLst>
              <a:path w="2834164" h="1232861">
                <a:moveTo>
                  <a:pt x="2834164" y="1232861"/>
                </a:moveTo>
                <a:lnTo>
                  <a:pt x="0" y="1232861"/>
                </a:lnTo>
                <a:lnTo>
                  <a:pt x="0" y="0"/>
                </a:lnTo>
                <a:lnTo>
                  <a:pt x="2834164" y="0"/>
                </a:lnTo>
                <a:lnTo>
                  <a:pt x="2834164" y="1232861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7" name="Freeform 7"/>
          <p:cNvSpPr/>
          <p:nvPr/>
        </p:nvSpPr>
        <p:spPr>
          <a:xfrm>
            <a:off x="7927234" y="1989265"/>
            <a:ext cx="7617134" cy="6734577"/>
          </a:xfrm>
          <a:custGeom>
            <a:avLst/>
            <a:gdLst/>
            <a:ahLst/>
            <a:cxnLst/>
            <a:rect l="l" t="t" r="r" b="b"/>
            <a:pathLst>
              <a:path w="7617134" h="6734577">
                <a:moveTo>
                  <a:pt x="0" y="0"/>
                </a:moveTo>
                <a:lnTo>
                  <a:pt x="7617134" y="0"/>
                </a:lnTo>
                <a:lnTo>
                  <a:pt x="7617134" y="6734578"/>
                </a:lnTo>
                <a:lnTo>
                  <a:pt x="0" y="673457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31540" r="-29211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8" name="TextBox 8"/>
          <p:cNvSpPr txBox="1"/>
          <p:nvPr/>
        </p:nvSpPr>
        <p:spPr>
          <a:xfrm>
            <a:off x="1837276" y="1759055"/>
            <a:ext cx="4630928" cy="28841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440"/>
              </a:lnSpc>
            </a:pPr>
            <a:r>
              <a:rPr lang="en-US" sz="6000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Business Aspects of the Product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763223" y="-2873046"/>
            <a:ext cx="8178165" cy="8229600"/>
          </a:xfrm>
          <a:custGeom>
            <a:avLst/>
            <a:gdLst/>
            <a:ahLst/>
            <a:cxnLst/>
            <a:rect l="l" t="t" r="r" b="b"/>
            <a:pathLst>
              <a:path w="8178165" h="8229600">
                <a:moveTo>
                  <a:pt x="0" y="0"/>
                </a:moveTo>
                <a:lnTo>
                  <a:pt x="8178165" y="0"/>
                </a:lnTo>
                <a:lnTo>
                  <a:pt x="817816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3" name="Freeform 3"/>
          <p:cNvSpPr/>
          <p:nvPr/>
        </p:nvSpPr>
        <p:spPr>
          <a:xfrm>
            <a:off x="608320" y="470993"/>
            <a:ext cx="287301" cy="287301"/>
          </a:xfrm>
          <a:custGeom>
            <a:avLst/>
            <a:gdLst/>
            <a:ahLst/>
            <a:cxnLst/>
            <a:rect l="l" t="t" r="r" b="b"/>
            <a:pathLst>
              <a:path w="287301" h="287301">
                <a:moveTo>
                  <a:pt x="0" y="0"/>
                </a:moveTo>
                <a:lnTo>
                  <a:pt x="287300" y="0"/>
                </a:lnTo>
                <a:lnTo>
                  <a:pt x="287300" y="287301"/>
                </a:lnTo>
                <a:lnTo>
                  <a:pt x="0" y="28730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4" name="Freeform 4"/>
          <p:cNvSpPr/>
          <p:nvPr/>
        </p:nvSpPr>
        <p:spPr>
          <a:xfrm>
            <a:off x="-4736418" y="4285216"/>
            <a:ext cx="11789265" cy="10890333"/>
          </a:xfrm>
          <a:custGeom>
            <a:avLst/>
            <a:gdLst/>
            <a:ahLst/>
            <a:cxnLst/>
            <a:rect l="l" t="t" r="r" b="b"/>
            <a:pathLst>
              <a:path w="11789265" h="10890333">
                <a:moveTo>
                  <a:pt x="0" y="0"/>
                </a:moveTo>
                <a:lnTo>
                  <a:pt x="11789265" y="0"/>
                </a:lnTo>
                <a:lnTo>
                  <a:pt x="11789265" y="10890333"/>
                </a:lnTo>
                <a:lnTo>
                  <a:pt x="0" y="1089033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5" name="Freeform 5"/>
          <p:cNvSpPr/>
          <p:nvPr/>
        </p:nvSpPr>
        <p:spPr>
          <a:xfrm rot="-1208602">
            <a:off x="6584885" y="1052001"/>
            <a:ext cx="2239307" cy="1854892"/>
          </a:xfrm>
          <a:custGeom>
            <a:avLst/>
            <a:gdLst/>
            <a:ahLst/>
            <a:cxnLst/>
            <a:rect l="l" t="t" r="r" b="b"/>
            <a:pathLst>
              <a:path w="2239307" h="1854892">
                <a:moveTo>
                  <a:pt x="0" y="0"/>
                </a:moveTo>
                <a:lnTo>
                  <a:pt x="2239306" y="0"/>
                </a:lnTo>
                <a:lnTo>
                  <a:pt x="2239306" y="1854893"/>
                </a:lnTo>
                <a:lnTo>
                  <a:pt x="0" y="185489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840413" y="1368465"/>
            <a:ext cx="5410071" cy="7225951"/>
            <a:chOff x="0" y="0"/>
            <a:chExt cx="13716000" cy="18319750"/>
          </a:xfrm>
        </p:grpSpPr>
        <p:sp>
          <p:nvSpPr>
            <p:cNvPr id="7" name="Freeform 7"/>
            <p:cNvSpPr/>
            <p:nvPr/>
          </p:nvSpPr>
          <p:spPr>
            <a:xfrm>
              <a:off x="334010" y="1350010"/>
              <a:ext cx="11877040" cy="15918179"/>
            </a:xfrm>
            <a:custGeom>
              <a:avLst/>
              <a:gdLst/>
              <a:ahLst/>
              <a:cxnLst/>
              <a:rect l="l" t="t" r="r" b="b"/>
              <a:pathLst>
                <a:path w="11877040" h="15918179">
                  <a:moveTo>
                    <a:pt x="208280" y="0"/>
                  </a:moveTo>
                  <a:lnTo>
                    <a:pt x="11877040" y="129540"/>
                  </a:lnTo>
                  <a:lnTo>
                    <a:pt x="11709400" y="15918179"/>
                  </a:lnTo>
                  <a:lnTo>
                    <a:pt x="0" y="15801340"/>
                  </a:lnTo>
                  <a:lnTo>
                    <a:pt x="208280" y="0"/>
                  </a:lnTo>
                  <a:close/>
                </a:path>
              </a:pathLst>
            </a:custGeom>
            <a:blipFill>
              <a:blip r:embed="rId9"/>
              <a:stretch>
                <a:fillRect l="-88933"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8" name="Freeform 8"/>
            <p:cNvSpPr/>
            <p:nvPr/>
          </p:nvSpPr>
          <p:spPr>
            <a:xfrm>
              <a:off x="0" y="0"/>
              <a:ext cx="13716000" cy="18319750"/>
            </a:xfrm>
            <a:custGeom>
              <a:avLst/>
              <a:gdLst/>
              <a:ahLst/>
              <a:cxnLst/>
              <a:rect l="l" t="t" r="r" b="b"/>
              <a:pathLst>
                <a:path w="13716000" h="18319750">
                  <a:moveTo>
                    <a:pt x="13716000" y="18319750"/>
                  </a:moveTo>
                  <a:lnTo>
                    <a:pt x="0" y="18319750"/>
                  </a:lnTo>
                  <a:lnTo>
                    <a:pt x="0" y="0"/>
                  </a:lnTo>
                  <a:lnTo>
                    <a:pt x="13716000" y="0"/>
                  </a:lnTo>
                  <a:lnTo>
                    <a:pt x="13716000" y="18319750"/>
                  </a:lnTo>
                  <a:close/>
                </a:path>
              </a:pathLst>
            </a:custGeom>
            <a:blipFill>
              <a:blip r:embed="rId10"/>
              <a:stretch>
                <a:fillRect l="-3" r="-3"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560695" y="2394025"/>
            <a:ext cx="2471705" cy="3301328"/>
            <a:chOff x="0" y="0"/>
            <a:chExt cx="13716000" cy="18319750"/>
          </a:xfrm>
        </p:grpSpPr>
        <p:sp>
          <p:nvSpPr>
            <p:cNvPr id="10" name="Freeform 10"/>
            <p:cNvSpPr/>
            <p:nvPr/>
          </p:nvSpPr>
          <p:spPr>
            <a:xfrm>
              <a:off x="334010" y="1350010"/>
              <a:ext cx="11877040" cy="15918179"/>
            </a:xfrm>
            <a:custGeom>
              <a:avLst/>
              <a:gdLst/>
              <a:ahLst/>
              <a:cxnLst/>
              <a:rect l="l" t="t" r="r" b="b"/>
              <a:pathLst>
                <a:path w="11877040" h="15918179">
                  <a:moveTo>
                    <a:pt x="208280" y="0"/>
                  </a:moveTo>
                  <a:lnTo>
                    <a:pt x="11877040" y="129540"/>
                  </a:lnTo>
                  <a:lnTo>
                    <a:pt x="11709400" y="15918179"/>
                  </a:lnTo>
                  <a:lnTo>
                    <a:pt x="0" y="15801340"/>
                  </a:lnTo>
                  <a:lnTo>
                    <a:pt x="208280" y="0"/>
                  </a:lnTo>
                  <a:close/>
                </a:path>
              </a:pathLst>
            </a:custGeom>
            <a:blipFill>
              <a:blip r:embed="rId11"/>
              <a:stretch>
                <a:fillRect l="-44466" r="-44466"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0" y="0"/>
              <a:ext cx="13716000" cy="18319750"/>
            </a:xfrm>
            <a:custGeom>
              <a:avLst/>
              <a:gdLst/>
              <a:ahLst/>
              <a:cxnLst/>
              <a:rect l="l" t="t" r="r" b="b"/>
              <a:pathLst>
                <a:path w="13716000" h="18319750">
                  <a:moveTo>
                    <a:pt x="13716000" y="18319750"/>
                  </a:moveTo>
                  <a:lnTo>
                    <a:pt x="0" y="18319750"/>
                  </a:lnTo>
                  <a:lnTo>
                    <a:pt x="0" y="0"/>
                  </a:lnTo>
                  <a:lnTo>
                    <a:pt x="13716000" y="0"/>
                  </a:lnTo>
                  <a:lnTo>
                    <a:pt x="13716000" y="18319750"/>
                  </a:lnTo>
                  <a:close/>
                </a:path>
              </a:pathLst>
            </a:custGeom>
            <a:blipFill>
              <a:blip r:embed="rId10"/>
              <a:stretch>
                <a:fillRect l="-3" r="-3"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5627188" y="5629618"/>
            <a:ext cx="2471705" cy="3301328"/>
            <a:chOff x="0" y="0"/>
            <a:chExt cx="13716000" cy="18319750"/>
          </a:xfrm>
        </p:grpSpPr>
        <p:sp>
          <p:nvSpPr>
            <p:cNvPr id="13" name="Freeform 13"/>
            <p:cNvSpPr/>
            <p:nvPr/>
          </p:nvSpPr>
          <p:spPr>
            <a:xfrm>
              <a:off x="334010" y="1350010"/>
              <a:ext cx="11877040" cy="15918179"/>
            </a:xfrm>
            <a:custGeom>
              <a:avLst/>
              <a:gdLst/>
              <a:ahLst/>
              <a:cxnLst/>
              <a:rect l="l" t="t" r="r" b="b"/>
              <a:pathLst>
                <a:path w="11877040" h="15918179">
                  <a:moveTo>
                    <a:pt x="208280" y="0"/>
                  </a:moveTo>
                  <a:lnTo>
                    <a:pt x="11877040" y="129540"/>
                  </a:lnTo>
                  <a:lnTo>
                    <a:pt x="11709400" y="15918179"/>
                  </a:lnTo>
                  <a:lnTo>
                    <a:pt x="0" y="15801340"/>
                  </a:lnTo>
                  <a:lnTo>
                    <a:pt x="208280" y="0"/>
                  </a:lnTo>
                  <a:close/>
                </a:path>
              </a:pathLst>
            </a:custGeom>
            <a:blipFill>
              <a:blip r:embed="rId12"/>
              <a:stretch>
                <a:fillRect l="-72075" r="-28898"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0" y="0"/>
              <a:ext cx="13716000" cy="18319750"/>
            </a:xfrm>
            <a:custGeom>
              <a:avLst/>
              <a:gdLst/>
              <a:ahLst/>
              <a:cxnLst/>
              <a:rect l="l" t="t" r="r" b="b"/>
              <a:pathLst>
                <a:path w="13716000" h="18319750">
                  <a:moveTo>
                    <a:pt x="13716000" y="18319750"/>
                  </a:moveTo>
                  <a:lnTo>
                    <a:pt x="0" y="18319750"/>
                  </a:lnTo>
                  <a:lnTo>
                    <a:pt x="0" y="0"/>
                  </a:lnTo>
                  <a:lnTo>
                    <a:pt x="13716000" y="0"/>
                  </a:lnTo>
                  <a:lnTo>
                    <a:pt x="13716000" y="18319750"/>
                  </a:lnTo>
                  <a:close/>
                </a:path>
              </a:pathLst>
            </a:custGeom>
            <a:blipFill>
              <a:blip r:embed="rId10"/>
              <a:stretch>
                <a:fillRect l="-3" r="-3"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15" name="Freeform 15"/>
          <p:cNvSpPr/>
          <p:nvPr/>
        </p:nvSpPr>
        <p:spPr>
          <a:xfrm>
            <a:off x="14231837" y="9267825"/>
            <a:ext cx="2759276" cy="2101648"/>
          </a:xfrm>
          <a:custGeom>
            <a:avLst/>
            <a:gdLst/>
            <a:ahLst/>
            <a:cxnLst/>
            <a:rect l="l" t="t" r="r" b="b"/>
            <a:pathLst>
              <a:path w="2759276" h="2101648">
                <a:moveTo>
                  <a:pt x="0" y="0"/>
                </a:moveTo>
                <a:lnTo>
                  <a:pt x="2759275" y="0"/>
                </a:lnTo>
                <a:lnTo>
                  <a:pt x="2759275" y="2101648"/>
                </a:lnTo>
                <a:lnTo>
                  <a:pt x="0" y="210164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7" name="TextBox 17"/>
          <p:cNvSpPr txBox="1"/>
          <p:nvPr/>
        </p:nvSpPr>
        <p:spPr>
          <a:xfrm>
            <a:off x="9569530" y="1541298"/>
            <a:ext cx="8471857" cy="18003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44"/>
              </a:lnSpc>
            </a:pPr>
            <a:r>
              <a:rPr lang="en-US" sz="5600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Understanding Product Logic</a:t>
            </a:r>
          </a:p>
        </p:txBody>
      </p:sp>
      <p:graphicFrame>
        <p:nvGraphicFramePr>
          <p:cNvPr id="18" name="Content Placeholder 2">
            <a:extLst>
              <a:ext uri="{FF2B5EF4-FFF2-40B4-BE49-F238E27FC236}">
                <a16:creationId xmlns:a16="http://schemas.microsoft.com/office/drawing/2014/main" id="{6E93CD55-B01B-B1FB-2772-97DDD05F774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58735219"/>
              </p:ext>
            </p:extLst>
          </p:nvPr>
        </p:nvGraphicFramePr>
        <p:xfrm>
          <a:off x="8686800" y="3619500"/>
          <a:ext cx="8333685" cy="47400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5" r:lo="rId16" r:qs="rId17" r:cs="rId18"/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273</Words>
  <Application>Microsoft Office PowerPoint</Application>
  <PresentationFormat>Custom</PresentationFormat>
  <Paragraphs>47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Poppins Bold</vt:lpstr>
      <vt:lpstr>Arial</vt:lpstr>
      <vt:lpstr>Poppins Italics</vt:lpstr>
      <vt:lpstr>Poppins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Travel Mate</dc:title>
  <dc:creator>User</dc:creator>
  <cp:lastModifiedBy>Stephanie Buffotot</cp:lastModifiedBy>
  <cp:revision>2</cp:revision>
  <dcterms:created xsi:type="dcterms:W3CDTF">2006-08-16T00:00:00Z</dcterms:created>
  <dcterms:modified xsi:type="dcterms:W3CDTF">2025-06-22T19:13:28Z</dcterms:modified>
  <dc:identifier>DAGrGWBIZeY</dc:identifier>
</cp:coreProperties>
</file>